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History,B.A.2,Paper-3,Unit-1,Topic-Iltutmish(1211-1236 A.D.),Lecture-15,Dr.Md.Shakil </a:t>
            </a:r>
            <a:r>
              <a:rPr lang="en-US" dirty="0" err="1" smtClean="0"/>
              <a:t>Akhtar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have very limited information regarding his early life.</a:t>
            </a:r>
          </a:p>
          <a:p>
            <a:r>
              <a:rPr lang="en-US" dirty="0" smtClean="0"/>
              <a:t>a. He was an </a:t>
            </a:r>
            <a:r>
              <a:rPr lang="en-US" dirty="0" err="1" smtClean="0"/>
              <a:t>ilbari</a:t>
            </a:r>
            <a:r>
              <a:rPr lang="en-US" dirty="0" smtClean="0"/>
              <a:t> tribe </a:t>
            </a:r>
            <a:r>
              <a:rPr lang="en-US" dirty="0" err="1" smtClean="0"/>
              <a:t>turks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b.His</a:t>
            </a:r>
            <a:r>
              <a:rPr lang="en-US" dirty="0" smtClean="0"/>
              <a:t> brother sold him as child slave.</a:t>
            </a:r>
          </a:p>
          <a:p>
            <a:r>
              <a:rPr lang="en-US" dirty="0" smtClean="0"/>
              <a:t>c. After few years </a:t>
            </a:r>
            <a:r>
              <a:rPr lang="en-US" dirty="0" err="1" smtClean="0"/>
              <a:t>Qutubuddin</a:t>
            </a:r>
            <a:r>
              <a:rPr lang="en-US" dirty="0" smtClean="0"/>
              <a:t> </a:t>
            </a:r>
            <a:r>
              <a:rPr lang="en-US" dirty="0" err="1" smtClean="0"/>
              <a:t>Aibak</a:t>
            </a:r>
            <a:r>
              <a:rPr lang="en-US" dirty="0" smtClean="0"/>
              <a:t> purchase him as slave in </a:t>
            </a:r>
            <a:r>
              <a:rPr lang="en-US" dirty="0" err="1" smtClean="0"/>
              <a:t>delhi</a:t>
            </a:r>
            <a:r>
              <a:rPr lang="en-US" dirty="0" smtClean="0"/>
              <a:t>.</a:t>
            </a:r>
          </a:p>
          <a:p>
            <a:r>
              <a:rPr lang="en-US" dirty="0" smtClean="0"/>
              <a:t>d. In 1205-1206 the last campaign  of Mohammad </a:t>
            </a:r>
            <a:r>
              <a:rPr lang="en-US" dirty="0" err="1" smtClean="0"/>
              <a:t>Ghori</a:t>
            </a:r>
            <a:r>
              <a:rPr lang="en-US" dirty="0" smtClean="0"/>
              <a:t> he played important role . </a:t>
            </a:r>
            <a:r>
              <a:rPr lang="en-US" dirty="0" err="1" smtClean="0"/>
              <a:t>Ghori</a:t>
            </a:r>
            <a:r>
              <a:rPr lang="en-US" dirty="0" smtClean="0"/>
              <a:t> was impressed by his valor and requested to </a:t>
            </a:r>
            <a:r>
              <a:rPr lang="en-US" dirty="0" err="1" smtClean="0"/>
              <a:t>Aibak</a:t>
            </a:r>
            <a:r>
              <a:rPr lang="en-US" dirty="0" smtClean="0"/>
              <a:t> to manumit him.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1211 he was enthroned as third ruler of Delhi sultanate.</a:t>
            </a:r>
          </a:p>
          <a:p>
            <a:r>
              <a:rPr lang="en-US" dirty="0" smtClean="0"/>
              <a:t>He was supported by </a:t>
            </a:r>
            <a:r>
              <a:rPr lang="en-US" dirty="0" err="1" smtClean="0"/>
              <a:t>Qutbi</a:t>
            </a:r>
            <a:r>
              <a:rPr lang="en-US" dirty="0" smtClean="0"/>
              <a:t> nobles .</a:t>
            </a:r>
          </a:p>
          <a:p>
            <a:r>
              <a:rPr lang="en-US" dirty="0" smtClean="0"/>
              <a:t>But he was faced so many problems after accession.</a:t>
            </a:r>
          </a:p>
          <a:p>
            <a:r>
              <a:rPr lang="en-US" dirty="0" smtClean="0"/>
              <a:t>First, three competitor- 1.Yoldoz in </a:t>
            </a:r>
            <a:r>
              <a:rPr lang="en-US" dirty="0" err="1" smtClean="0"/>
              <a:t>Ghazni</a:t>
            </a:r>
            <a:endParaRPr lang="en-US" dirty="0" smtClean="0"/>
          </a:p>
          <a:p>
            <a:r>
              <a:rPr lang="en-US" dirty="0" smtClean="0"/>
              <a:t>2.Qubacha in </a:t>
            </a:r>
            <a:r>
              <a:rPr lang="en-US" dirty="0" err="1" smtClean="0"/>
              <a:t>Sindh</a:t>
            </a:r>
            <a:r>
              <a:rPr lang="en-US" dirty="0" smtClean="0"/>
              <a:t> and third </a:t>
            </a:r>
            <a:r>
              <a:rPr lang="en-US" dirty="0" err="1" smtClean="0"/>
              <a:t>Alimardan</a:t>
            </a:r>
            <a:r>
              <a:rPr lang="en-US" dirty="0" smtClean="0"/>
              <a:t> in Bengal</a:t>
            </a:r>
          </a:p>
          <a:p>
            <a:r>
              <a:rPr lang="en-US" dirty="0" smtClean="0"/>
              <a:t>Second, Mongol under the leadership of </a:t>
            </a:r>
            <a:r>
              <a:rPr lang="en-US" dirty="0" err="1" smtClean="0"/>
              <a:t>Changez</a:t>
            </a:r>
            <a:r>
              <a:rPr lang="en-US" dirty="0" smtClean="0"/>
              <a:t> Khan.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liquidation of competitor he formed a core group of forty slave known as ‘</a:t>
            </a:r>
            <a:r>
              <a:rPr lang="en-US" i="1" dirty="0" err="1" smtClean="0"/>
              <a:t>turkan-i-chihalghani</a:t>
            </a:r>
            <a:r>
              <a:rPr lang="en-US" i="1" dirty="0" smtClean="0"/>
              <a:t>’.</a:t>
            </a:r>
            <a:endParaRPr lang="en-US" dirty="0" smtClean="0"/>
          </a:p>
          <a:p>
            <a:r>
              <a:rPr lang="en-US" dirty="0" smtClean="0"/>
              <a:t>Second problem handled by diplomatically by not giving shelter to the </a:t>
            </a:r>
            <a:r>
              <a:rPr lang="en-US" dirty="0" err="1" smtClean="0"/>
              <a:t>Jalaluddin</a:t>
            </a:r>
            <a:r>
              <a:rPr lang="en-US" dirty="0" smtClean="0"/>
              <a:t> </a:t>
            </a:r>
            <a:r>
              <a:rPr lang="en-US" dirty="0" err="1" smtClean="0"/>
              <a:t>Mingbarni</a:t>
            </a:r>
            <a:r>
              <a:rPr lang="en-US" dirty="0" smtClean="0"/>
              <a:t>. Who requested to </a:t>
            </a:r>
            <a:r>
              <a:rPr lang="en-US" dirty="0" err="1" smtClean="0"/>
              <a:t>Iltumish</a:t>
            </a:r>
            <a:r>
              <a:rPr lang="en-US" dirty="0" smtClean="0"/>
              <a:t> to support against </a:t>
            </a:r>
            <a:r>
              <a:rPr lang="en-US" dirty="0" err="1" smtClean="0"/>
              <a:t>Changez</a:t>
            </a:r>
            <a:r>
              <a:rPr lang="en-US" dirty="0" smtClean="0"/>
              <a:t> Khan. Thus </a:t>
            </a:r>
            <a:r>
              <a:rPr lang="en-US" dirty="0" err="1" smtClean="0"/>
              <a:t>Iltutmish</a:t>
            </a:r>
            <a:r>
              <a:rPr lang="en-US" dirty="0" smtClean="0"/>
              <a:t> avoided </a:t>
            </a:r>
            <a:r>
              <a:rPr lang="en-US" dirty="0" err="1" smtClean="0"/>
              <a:t>courge</a:t>
            </a:r>
            <a:r>
              <a:rPr lang="en-US" dirty="0" smtClean="0"/>
              <a:t> of </a:t>
            </a:r>
            <a:r>
              <a:rPr lang="en-US" dirty="0" err="1" smtClean="0"/>
              <a:t>mongols</a:t>
            </a:r>
            <a:r>
              <a:rPr lang="en-US" dirty="0" smtClean="0"/>
              <a:t>.</a:t>
            </a:r>
          </a:p>
          <a:p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Conquest and consolidation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Bengal in 1224 re-conquered and consolidated</a:t>
            </a:r>
          </a:p>
          <a:p>
            <a:r>
              <a:rPr lang="en-US" dirty="0" smtClean="0"/>
              <a:t>B. 1226 Ranthabor,1227 </a:t>
            </a:r>
            <a:r>
              <a:rPr lang="en-US" dirty="0" err="1" smtClean="0"/>
              <a:t>Mandor</a:t>
            </a:r>
            <a:r>
              <a:rPr lang="en-US" dirty="0" smtClean="0"/>
              <a:t>, 1231 Gwalior and 1233-34 </a:t>
            </a:r>
            <a:r>
              <a:rPr lang="en-US" dirty="0" err="1" smtClean="0"/>
              <a:t>Kalinjar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 he conquered </a:t>
            </a:r>
            <a:r>
              <a:rPr lang="en-US" dirty="0" err="1" smtClean="0"/>
              <a:t>Rajasthan,Bengal</a:t>
            </a:r>
            <a:r>
              <a:rPr lang="en-US" dirty="0" smtClean="0"/>
              <a:t> ,Bihar and Orissa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Reforms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a.In</a:t>
            </a:r>
            <a:r>
              <a:rPr lang="en-US" dirty="0" smtClean="0"/>
              <a:t> 1229 </a:t>
            </a:r>
            <a:r>
              <a:rPr lang="en-US" dirty="0" err="1" smtClean="0"/>
              <a:t>Iltutmish</a:t>
            </a:r>
            <a:r>
              <a:rPr lang="en-US" dirty="0" smtClean="0"/>
              <a:t> acquired a letter from the </a:t>
            </a:r>
            <a:r>
              <a:rPr lang="en-US" dirty="0" err="1" smtClean="0"/>
              <a:t>Khalifa</a:t>
            </a:r>
            <a:r>
              <a:rPr lang="en-US" dirty="0" smtClean="0"/>
              <a:t> of </a:t>
            </a:r>
            <a:r>
              <a:rPr lang="en-US" dirty="0" err="1" smtClean="0"/>
              <a:t>Baghadad</a:t>
            </a:r>
            <a:r>
              <a:rPr lang="en-US" dirty="0" smtClean="0"/>
              <a:t> for an independent ruler. Thus Delhi sultanate became independent from </a:t>
            </a:r>
            <a:r>
              <a:rPr lang="en-US" dirty="0" err="1" smtClean="0"/>
              <a:t>Ghazni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 introduced </a:t>
            </a:r>
            <a:r>
              <a:rPr lang="en-US" i="1" dirty="0" err="1" smtClean="0"/>
              <a:t>Iqta</a:t>
            </a:r>
            <a:r>
              <a:rPr lang="en-US" dirty="0" smtClean="0"/>
              <a:t> system in his empire. This system was introduced to liquidate feudal system. </a:t>
            </a:r>
            <a:r>
              <a:rPr lang="en-US" dirty="0" err="1" smtClean="0"/>
              <a:t>Iqtadar</a:t>
            </a:r>
            <a:r>
              <a:rPr lang="en-US" dirty="0" smtClean="0"/>
              <a:t> played important role in administration as provincial governor he was responsible for law and order, revenue collection justice and military service.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Iqtadar</a:t>
            </a:r>
            <a:r>
              <a:rPr lang="en-US" dirty="0" smtClean="0"/>
              <a:t> were transferable and frequently transferred.</a:t>
            </a:r>
          </a:p>
          <a:p>
            <a:r>
              <a:rPr lang="en-US" dirty="0" smtClean="0"/>
              <a:t>He introduced new coins  </a:t>
            </a:r>
            <a:r>
              <a:rPr lang="en-US" dirty="0" err="1" smtClean="0"/>
              <a:t>jital</a:t>
            </a:r>
            <a:r>
              <a:rPr lang="en-US" dirty="0" smtClean="0"/>
              <a:t> (copper)and </a:t>
            </a:r>
            <a:r>
              <a:rPr lang="en-US" dirty="0" err="1" smtClean="0"/>
              <a:t>Tanka</a:t>
            </a:r>
            <a:r>
              <a:rPr lang="en-US" dirty="0" smtClean="0"/>
              <a:t>(silver)</a:t>
            </a:r>
          </a:p>
          <a:p>
            <a:pPr>
              <a:buNone/>
            </a:pPr>
            <a:r>
              <a:rPr lang="en-US" dirty="0" smtClean="0"/>
              <a:t>Cultural contribution: He patronized several scholar including famous historian </a:t>
            </a:r>
            <a:r>
              <a:rPr lang="en-US" dirty="0" err="1" smtClean="0"/>
              <a:t>Minhajus</a:t>
            </a:r>
            <a:r>
              <a:rPr lang="en-US" dirty="0" smtClean="0"/>
              <a:t> </a:t>
            </a:r>
            <a:r>
              <a:rPr lang="en-US" dirty="0" err="1" smtClean="0"/>
              <a:t>siaraj</a:t>
            </a:r>
            <a:r>
              <a:rPr lang="en-US" dirty="0" smtClean="0"/>
              <a:t> and Sufi mystic </a:t>
            </a:r>
            <a:r>
              <a:rPr lang="en-US" dirty="0" err="1" smtClean="0"/>
              <a:t>Bakhtyar</a:t>
            </a:r>
            <a:r>
              <a:rPr lang="en-US" dirty="0" smtClean="0"/>
              <a:t> Kaki.</a:t>
            </a:r>
          </a:p>
          <a:p>
            <a:pPr>
              <a:buNone/>
            </a:pPr>
            <a:r>
              <a:rPr lang="en-US" dirty="0" err="1" smtClean="0"/>
              <a:t>Iltutmish</a:t>
            </a:r>
            <a:r>
              <a:rPr lang="en-US" dirty="0" smtClean="0"/>
              <a:t> invested numerous architectural work most important among them completion of </a:t>
            </a:r>
            <a:r>
              <a:rPr lang="en-US" dirty="0" err="1" smtClean="0"/>
              <a:t>Qutub</a:t>
            </a:r>
            <a:r>
              <a:rPr lang="en-US" dirty="0" smtClean="0"/>
              <a:t> </a:t>
            </a:r>
            <a:r>
              <a:rPr lang="en-US" dirty="0" err="1" smtClean="0"/>
              <a:t>Minar</a:t>
            </a:r>
            <a:r>
              <a:rPr lang="en-US" dirty="0" smtClean="0"/>
              <a:t>, </a:t>
            </a:r>
            <a:r>
              <a:rPr lang="en-US" dirty="0" err="1" smtClean="0"/>
              <a:t>hauz</a:t>
            </a:r>
            <a:r>
              <a:rPr lang="en-US" dirty="0" smtClean="0"/>
              <a:t>-</a:t>
            </a:r>
            <a:r>
              <a:rPr lang="en-US" dirty="0" err="1" smtClean="0"/>
              <a:t>i</a:t>
            </a:r>
            <a:r>
              <a:rPr lang="en-US" dirty="0" smtClean="0"/>
              <a:t>-I </a:t>
            </a:r>
            <a:r>
              <a:rPr lang="en-US" dirty="0" err="1" smtClean="0"/>
              <a:t>shamsi</a:t>
            </a:r>
            <a:r>
              <a:rPr lang="en-US" dirty="0" smtClean="0"/>
              <a:t>, extension of </a:t>
            </a:r>
            <a:r>
              <a:rPr lang="en-US" dirty="0" err="1" smtClean="0"/>
              <a:t>quwwatul</a:t>
            </a:r>
            <a:r>
              <a:rPr lang="en-US" dirty="0" smtClean="0"/>
              <a:t> </a:t>
            </a:r>
            <a:r>
              <a:rPr lang="en-US" dirty="0" err="1" smtClean="0"/>
              <a:t>islam</a:t>
            </a:r>
            <a:r>
              <a:rPr lang="en-US" dirty="0" smtClean="0"/>
              <a:t> mosque and sultan </a:t>
            </a:r>
            <a:r>
              <a:rPr lang="en-US" dirty="0" err="1" smtClean="0"/>
              <a:t>ghari</a:t>
            </a:r>
            <a:r>
              <a:rPr lang="en-US" dirty="0" smtClean="0"/>
              <a:t> first </a:t>
            </a:r>
            <a:r>
              <a:rPr lang="en-US" dirty="0" err="1" smtClean="0"/>
              <a:t>islamic</a:t>
            </a:r>
            <a:r>
              <a:rPr lang="en-US" dirty="0" smtClean="0"/>
              <a:t> mausoleum in Delhi for his eldest son.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Iltutmish</a:t>
            </a:r>
            <a:r>
              <a:rPr lang="en-US" dirty="0" smtClean="0"/>
              <a:t> regarded as most famous sultan  </a:t>
            </a:r>
            <a:r>
              <a:rPr lang="en-US" dirty="0" smtClean="0"/>
              <a:t>among</a:t>
            </a:r>
            <a:r>
              <a:rPr lang="en-US" dirty="0" smtClean="0"/>
              <a:t> </a:t>
            </a:r>
            <a:r>
              <a:rPr lang="en-US" dirty="0" smtClean="0"/>
              <a:t>early </a:t>
            </a:r>
            <a:r>
              <a:rPr lang="en-US" dirty="0" err="1" smtClean="0"/>
              <a:t>delhi</a:t>
            </a:r>
            <a:r>
              <a:rPr lang="en-US" dirty="0" smtClean="0"/>
              <a:t> </a:t>
            </a:r>
            <a:r>
              <a:rPr lang="en-US" dirty="0" err="1" smtClean="0"/>
              <a:t>sultanat</a:t>
            </a:r>
            <a:r>
              <a:rPr lang="en-US" dirty="0" smtClean="0"/>
              <a:t> rulers. For his contribution in the field of administration and consolidation of </a:t>
            </a:r>
            <a:r>
              <a:rPr lang="en-US" dirty="0" err="1" smtClean="0"/>
              <a:t>delhi</a:t>
            </a:r>
            <a:r>
              <a:rPr lang="en-US" dirty="0" smtClean="0"/>
              <a:t> sultanate </a:t>
            </a:r>
            <a:r>
              <a:rPr lang="en-US" dirty="0" err="1" smtClean="0"/>
              <a:t>Ishwari</a:t>
            </a:r>
            <a:r>
              <a:rPr lang="en-US" dirty="0" smtClean="0"/>
              <a:t> </a:t>
            </a:r>
            <a:r>
              <a:rPr lang="en-US" dirty="0" err="1" smtClean="0"/>
              <a:t>Parsad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regarded him as real founder of </a:t>
            </a:r>
            <a:r>
              <a:rPr lang="en-US" dirty="0" err="1" smtClean="0"/>
              <a:t>delhi</a:t>
            </a:r>
            <a:r>
              <a:rPr lang="en-US" dirty="0" smtClean="0"/>
              <a:t> </a:t>
            </a:r>
            <a:r>
              <a:rPr lang="en-US" dirty="0" err="1" smtClean="0"/>
              <a:t>sultanat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384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History,B.A.2,Paper-3,Unit-1,Topic-Iltutmish(1211-1236 A.D.),Lecture-15,Dr.Md.Shakil Akhtar</vt:lpstr>
      <vt:lpstr>Early life</vt:lpstr>
      <vt:lpstr>Accession </vt:lpstr>
      <vt:lpstr>Slide 4</vt:lpstr>
      <vt:lpstr>Conquest and consolidation</vt:lpstr>
      <vt:lpstr>Administrative Reforms</vt:lpstr>
      <vt:lpstr>Slide 7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12</cp:revision>
  <dcterms:created xsi:type="dcterms:W3CDTF">2006-08-16T00:00:00Z</dcterms:created>
  <dcterms:modified xsi:type="dcterms:W3CDTF">2020-04-14T06:49:27Z</dcterms:modified>
</cp:coreProperties>
</file>