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historydiscussion.net/history-of-india/sultanate-period/architecture-during-the-sultanate-period-indian-history/6586"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600" dirty="0" smtClean="0"/>
              <a:t>History, Degree </a:t>
            </a:r>
            <a:r>
              <a:rPr lang="en-US" sz="3600" dirty="0" smtClean="0"/>
              <a:t>Part-2,Paper-3,Unit-4,</a:t>
            </a:r>
            <a:r>
              <a:rPr lang="en-US" sz="3600" dirty="0" smtClean="0"/>
              <a:t/>
            </a:r>
            <a:br>
              <a:rPr lang="en-US" sz="3600" dirty="0" smtClean="0"/>
            </a:br>
            <a:r>
              <a:rPr lang="en-US" sz="3600" dirty="0" smtClean="0"/>
              <a:t>Topic-Art and </a:t>
            </a:r>
            <a:r>
              <a:rPr lang="en-US" sz="3600" dirty="0" err="1" smtClean="0"/>
              <a:t>Archtecture</a:t>
            </a:r>
            <a:r>
              <a:rPr lang="en-US" sz="3600" dirty="0" smtClean="0"/>
              <a:t>,</a:t>
            </a:r>
            <a:r>
              <a:rPr lang="en-US" dirty="0" smtClean="0"/>
              <a:t/>
            </a:r>
            <a:br>
              <a:rPr lang="en-US" dirty="0" smtClean="0"/>
            </a:br>
            <a:r>
              <a:rPr lang="en-US" dirty="0" smtClean="0"/>
              <a:t> </a:t>
            </a:r>
            <a:r>
              <a:rPr lang="en-US" sz="3600" dirty="0" smtClean="0"/>
              <a:t>Dr. Md. </a:t>
            </a:r>
            <a:r>
              <a:rPr lang="en-US" sz="3600" dirty="0" err="1" smtClean="0"/>
              <a:t>Shakil</a:t>
            </a:r>
            <a:r>
              <a:rPr lang="en-US" sz="3600" dirty="0" smtClean="0"/>
              <a:t> </a:t>
            </a:r>
            <a:r>
              <a:rPr lang="en-US" sz="3600" dirty="0" smtClean="0"/>
              <a:t>Akhtar,lect.37</a:t>
            </a:r>
            <a:endParaRPr lang="en-US" sz="3600"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t>The construction of </a:t>
            </a:r>
            <a:r>
              <a:rPr lang="en-US" dirty="0" err="1" smtClean="0"/>
              <a:t>Qutb</a:t>
            </a:r>
            <a:r>
              <a:rPr lang="en-US" dirty="0" smtClean="0"/>
              <a:t> </a:t>
            </a:r>
            <a:r>
              <a:rPr lang="en-US" dirty="0" err="1" smtClean="0"/>
              <a:t>Minar</a:t>
            </a:r>
            <a:r>
              <a:rPr lang="en-US" dirty="0" smtClean="0"/>
              <a:t> was originally planned by </a:t>
            </a:r>
            <a:r>
              <a:rPr lang="en-US" dirty="0" err="1" smtClean="0"/>
              <a:t>Aibak</a:t>
            </a:r>
            <a:r>
              <a:rPr lang="en-US" dirty="0" smtClean="0"/>
              <a:t> but it was completed by </a:t>
            </a:r>
            <a:r>
              <a:rPr lang="en-US" dirty="0" err="1" smtClean="0"/>
              <a:t>Iltutmish</a:t>
            </a:r>
            <a:r>
              <a:rPr lang="en-US" dirty="0" smtClean="0"/>
              <a:t>. The planning of </a:t>
            </a:r>
            <a:r>
              <a:rPr lang="en-US" dirty="0" err="1" smtClean="0"/>
              <a:t>Qutb</a:t>
            </a:r>
            <a:r>
              <a:rPr lang="en-US" dirty="0" smtClean="0"/>
              <a:t> </a:t>
            </a:r>
            <a:r>
              <a:rPr lang="en-US" dirty="0" err="1" smtClean="0"/>
              <a:t>Minar</a:t>
            </a:r>
            <a:r>
              <a:rPr lang="en-US" dirty="0" smtClean="0"/>
              <a:t> was purely Islamic as it was originally intended to serve as a place for the </a:t>
            </a:r>
            <a:r>
              <a:rPr lang="en-US" dirty="0" err="1" smtClean="0"/>
              <a:t>muazzin</a:t>
            </a:r>
            <a:r>
              <a:rPr lang="en-US" dirty="0" smtClean="0"/>
              <a:t> to call Muslims to prayer though, afterwards, it became famous as a tower of victory</a:t>
            </a:r>
            <a:r>
              <a:rPr lang="en-US" dirty="0" smtClean="0"/>
              <a:t>.</a:t>
            </a:r>
          </a:p>
          <a:p>
            <a:r>
              <a:rPr lang="en-US" dirty="0" err="1" smtClean="0"/>
              <a:t>Iltutmish</a:t>
            </a:r>
            <a:r>
              <a:rPr lang="en-US" dirty="0" smtClean="0"/>
              <a:t> constructed its four </a:t>
            </a:r>
            <a:r>
              <a:rPr lang="en-US" dirty="0" err="1" smtClean="0"/>
              <a:t>storeys</a:t>
            </a:r>
            <a:r>
              <a:rPr lang="en-US" dirty="0" smtClean="0"/>
              <a:t> and it rose to a height of 225 feet. But, its fourth storey was damaged by lightning during the reign of </a:t>
            </a:r>
            <a:r>
              <a:rPr lang="en-US" dirty="0" err="1" smtClean="0"/>
              <a:t>Firuz</a:t>
            </a:r>
            <a:r>
              <a:rPr lang="en-US" dirty="0" smtClean="0"/>
              <a:t> </a:t>
            </a:r>
            <a:r>
              <a:rPr lang="en-US" dirty="0" err="1" smtClean="0"/>
              <a:t>Tughluq</a:t>
            </a:r>
            <a:r>
              <a:rPr lang="en-US" dirty="0" smtClean="0"/>
              <a:t> who replaced it by two smaller one and raised its height to 234 feet.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Qutb</a:t>
            </a:r>
            <a:r>
              <a:rPr lang="en-US" dirty="0" smtClean="0"/>
              <a:t> </a:t>
            </a:r>
            <a:r>
              <a:rPr lang="en-US" dirty="0" err="1" smtClean="0"/>
              <a:t>Minar</a:t>
            </a:r>
            <a:r>
              <a:rPr lang="en-US" dirty="0" smtClean="0"/>
              <a:t> is an impressive building and Fergusson regarded it ‘as the most perfect example of a tower known to exist anywhere in the world.’ Besides completing the </a:t>
            </a:r>
            <a:r>
              <a:rPr lang="en-US" dirty="0" err="1" smtClean="0"/>
              <a:t>Qutb</a:t>
            </a:r>
            <a:r>
              <a:rPr lang="en-US" dirty="0" smtClean="0"/>
              <a:t> </a:t>
            </a:r>
            <a:r>
              <a:rPr lang="en-US" dirty="0" err="1" smtClean="0"/>
              <a:t>Minar</a:t>
            </a:r>
            <a:r>
              <a:rPr lang="en-US" dirty="0" smtClean="0"/>
              <a:t>, </a:t>
            </a:r>
            <a:r>
              <a:rPr lang="en-US" dirty="0" err="1" smtClean="0"/>
              <a:t>Iltutmish</a:t>
            </a:r>
            <a:r>
              <a:rPr lang="en-US" dirty="0" smtClean="0"/>
              <a:t> constructed a tomb on the grave of his eldest son, known as Sultan-</a:t>
            </a:r>
            <a:r>
              <a:rPr lang="en-US" dirty="0" err="1" smtClean="0"/>
              <a:t>Ghari</a:t>
            </a:r>
            <a:r>
              <a:rPr lang="en-US" dirty="0" smtClean="0"/>
              <a:t>, nearly three miles away from the </a:t>
            </a:r>
            <a:r>
              <a:rPr lang="en-US" dirty="0" err="1" smtClean="0"/>
              <a:t>Qutb</a:t>
            </a:r>
            <a:r>
              <a:rPr lang="en-US" dirty="0" smtClean="0"/>
              <a:t> </a:t>
            </a:r>
            <a:r>
              <a:rPr lang="en-US" dirty="0" err="1" smtClean="0"/>
              <a:t>Minar</a:t>
            </a:r>
            <a:r>
              <a:rPr lang="en-US" dirty="0" smtClean="0"/>
              <a: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He also built a single compact chamber near the </a:t>
            </a:r>
            <a:r>
              <a:rPr lang="en-US" dirty="0" err="1" smtClean="0"/>
              <a:t>Qutb</a:t>
            </a:r>
            <a:r>
              <a:rPr lang="en-US" dirty="0" smtClean="0"/>
              <a:t> </a:t>
            </a:r>
            <a:r>
              <a:rPr lang="en-US" dirty="0" err="1" smtClean="0"/>
              <a:t>Minar</a:t>
            </a:r>
            <a:r>
              <a:rPr lang="en-US" dirty="0" smtClean="0"/>
              <a:t> which was probably, the tomb on his own grave and, also, </a:t>
            </a:r>
            <a:r>
              <a:rPr lang="en-US" dirty="0" err="1" smtClean="0"/>
              <a:t>Hauz-i-Shamsi</a:t>
            </a:r>
            <a:r>
              <a:rPr lang="en-US" dirty="0" smtClean="0"/>
              <a:t>, </a:t>
            </a:r>
            <a:r>
              <a:rPr lang="en-US" dirty="0" err="1" smtClean="0"/>
              <a:t>Shamsi-ldgah</a:t>
            </a:r>
            <a:r>
              <a:rPr lang="en-US" dirty="0" smtClean="0"/>
              <a:t>, the Jami </a:t>
            </a:r>
            <a:r>
              <a:rPr lang="en-US" dirty="0" err="1" smtClean="0"/>
              <a:t>Masjid</a:t>
            </a:r>
            <a:r>
              <a:rPr lang="en-US" dirty="0" smtClean="0"/>
              <a:t> at </a:t>
            </a:r>
            <a:r>
              <a:rPr lang="en-US" dirty="0" err="1" smtClean="0"/>
              <a:t>Badaun</a:t>
            </a:r>
            <a:r>
              <a:rPr lang="en-US" dirty="0" smtClean="0"/>
              <a:t> and the </a:t>
            </a:r>
            <a:r>
              <a:rPr lang="en-US" dirty="0" err="1" smtClean="0"/>
              <a:t>Atarkin</a:t>
            </a:r>
            <a:r>
              <a:rPr lang="en-US" dirty="0" smtClean="0"/>
              <a:t>-ka-</a:t>
            </a:r>
            <a:r>
              <a:rPr lang="en-US" dirty="0" err="1" smtClean="0"/>
              <a:t>Darwaza</a:t>
            </a:r>
            <a:r>
              <a:rPr lang="en-US" dirty="0" smtClean="0"/>
              <a:t> at </a:t>
            </a:r>
            <a:r>
              <a:rPr lang="en-US" dirty="0" err="1" smtClean="0"/>
              <a:t>Nagaur</a:t>
            </a:r>
            <a:r>
              <a:rPr lang="en-US" dirty="0" smtClean="0"/>
              <a:t> (Jodhpur). He further made additions to </a:t>
            </a:r>
            <a:r>
              <a:rPr lang="en-US" dirty="0" err="1" smtClean="0"/>
              <a:t>Quwat</a:t>
            </a:r>
            <a:r>
              <a:rPr lang="en-US" dirty="0" smtClean="0"/>
              <a:t>-</a:t>
            </a:r>
            <a:r>
              <a:rPr lang="en-US" dirty="0" err="1" smtClean="0"/>
              <a:t>ul</a:t>
            </a:r>
            <a:r>
              <a:rPr lang="en-US" dirty="0" smtClean="0"/>
              <a:t>-Islam and </a:t>
            </a:r>
            <a:r>
              <a:rPr lang="en-US" dirty="0" err="1" smtClean="0"/>
              <a:t>Dhai</a:t>
            </a:r>
            <a:r>
              <a:rPr lang="en-US" dirty="0" smtClean="0"/>
              <a:t> Din Ka </a:t>
            </a:r>
            <a:r>
              <a:rPr lang="en-US" dirty="0" err="1" smtClean="0"/>
              <a:t>Jhonpra</a:t>
            </a:r>
            <a:r>
              <a:rPr lang="en-US" dirty="0" smtClean="0"/>
              <a:t>. </a:t>
            </a:r>
            <a:r>
              <a:rPr lang="en-US" dirty="0" err="1" smtClean="0"/>
              <a:t>Balban</a:t>
            </a:r>
            <a:r>
              <a:rPr lang="en-US" dirty="0" smtClean="0"/>
              <a:t> built his own tomb and the Red palace at Delhi.</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dirty="0" smtClean="0">
                <a:hlinkClick r:id="rId2"/>
              </a:rPr>
              <a:t>https://</a:t>
            </a:r>
            <a:r>
              <a:rPr lang="en-US" dirty="0" smtClean="0">
                <a:hlinkClick r:id="rId2"/>
              </a:rPr>
              <a:t>www.historydiscussion.net/history-of-india/sultanate-period/architecture-during-the-sultanate-period-indian-history/6586</a:t>
            </a:r>
            <a:r>
              <a:rPr lang="en-US" dirty="0" smtClean="0"/>
              <a:t>.</a:t>
            </a:r>
          </a:p>
          <a:p>
            <a:r>
              <a:rPr lang="en-US" dirty="0" err="1" smtClean="0"/>
              <a:t>Chnadra,Satish</a:t>
            </a:r>
            <a:r>
              <a:rPr lang="en-US" dirty="0" smtClean="0"/>
              <a:t>:  Medieval </a:t>
            </a:r>
            <a:r>
              <a:rPr lang="en-US" dirty="0" err="1" smtClean="0"/>
              <a:t>India:Sultanat</a:t>
            </a:r>
            <a:r>
              <a:rPr lang="en-US" dirty="0" smtClean="0"/>
              <a:t> period, Vol. </a:t>
            </a:r>
            <a:r>
              <a:rPr lang="en-US" dirty="0" err="1" smtClean="0"/>
              <a:t>I,Orient</a:t>
            </a:r>
            <a:r>
              <a:rPr lang="en-US" dirty="0" smtClean="0"/>
              <a:t> Black Swan, 2007.</a:t>
            </a:r>
            <a:endParaRPr lang="en-US"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Primarily </a:t>
            </a:r>
            <a:r>
              <a:rPr lang="en-US" dirty="0" smtClean="0"/>
              <a:t>architecture, made progress during the period of the Delhi </a:t>
            </a:r>
            <a:r>
              <a:rPr lang="en-US" dirty="0" smtClean="0"/>
              <a:t>Sultanate. However</a:t>
            </a:r>
            <a:r>
              <a:rPr lang="en-US" dirty="0" smtClean="0"/>
              <a:t>, as Sultans of Delhi and rulers of provincial dynasties were fond of both music and dance, these certainly progressed</a:t>
            </a:r>
            <a:r>
              <a:rPr lang="en-US" dirty="0" smtClean="0"/>
              <a:t>.</a:t>
            </a:r>
          </a:p>
          <a:p>
            <a:r>
              <a:rPr lang="en-US" dirty="0" smtClean="0"/>
              <a:t> </a:t>
            </a:r>
            <a:r>
              <a:rPr lang="en-US" dirty="0" smtClean="0"/>
              <a:t>T</a:t>
            </a:r>
            <a:r>
              <a:rPr lang="en-US" dirty="0" smtClean="0"/>
              <a:t>he </a:t>
            </a:r>
            <a:r>
              <a:rPr lang="en-US" dirty="0" smtClean="0"/>
              <a:t>period witnessed the growth of that style of architecture which, as a whole, can be called the Indo-Islamic architecture or the Indian architecture influenced by the Islamic art of architecture. This style of architecture was neither purely Islamic nor purely Hindu.</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The Turks were influenced by that Iranian style of architecture and when they settled down in India they maintained its characteristics which were borrowed from the Indians to a certain extent</a:t>
            </a:r>
            <a:r>
              <a:rPr lang="en-US" dirty="0" smtClean="0"/>
              <a:t>.</a:t>
            </a:r>
          </a:p>
          <a:p>
            <a:r>
              <a:rPr lang="en-US" dirty="0" smtClean="0"/>
              <a:t>Islamic architecture was influenced not only by Persians but also by the architectural styles of Mesopotamia, Central Asia, Egypt, North Africa, South-east Europe, Afghanistan, etc., as well.</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Several other factors also contributed towards the formation of this Indo- Islamic architecture</a:t>
            </a:r>
            <a:r>
              <a:rPr lang="en-US" dirty="0" smtClean="0"/>
              <a:t>.</a:t>
            </a:r>
          </a:p>
          <a:p>
            <a:r>
              <a:rPr lang="en-US" dirty="0" smtClean="0"/>
              <a:t>Firstly, they had to employ Indian craftsmen who had their own ideas about the form and method of construction</a:t>
            </a:r>
            <a:r>
              <a:rPr lang="en-US" dirty="0" smtClean="0"/>
              <a:t>.</a:t>
            </a:r>
          </a:p>
          <a:p>
            <a:r>
              <a:rPr lang="en-US" dirty="0" smtClean="0"/>
              <a:t>Secondly, during early period of their rule, the Muslims used materials of destroyed Hindu temples, palaces, etc., in the construction of their buildings or simply converted them to suit their purposes.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Thirdly, both the Hindu and the Islamic architecture were inherently decorative though, of course, their form of decoration differed</a:t>
            </a:r>
            <a:r>
              <a:rPr lang="en-US" dirty="0" smtClean="0"/>
              <a:t>.</a:t>
            </a:r>
          </a:p>
          <a:p>
            <a:r>
              <a:rPr lang="en-US" dirty="0" smtClean="0"/>
              <a:t>Muslims decorated them with parallel, rectangular, square or triangular lines, stones of different </a:t>
            </a:r>
            <a:r>
              <a:rPr lang="en-US" dirty="0" err="1" smtClean="0"/>
              <a:t>colours</a:t>
            </a:r>
            <a:r>
              <a:rPr lang="en-US" dirty="0" smtClean="0"/>
              <a:t> or teachings of Koran inscribed mostly in Persian script.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Thus, architectural style of both were ornamental. Therefore, Hindu style of architecture largely influenced Islamic style because of these unavoidable factors and gave birth to that mixed style which has been called the Indo-Islamic architecture.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Historians have differed as to how much the Indo-Islamic architecture owed to the Hindu architecture and how much to the Islamic architecture. </a:t>
            </a:r>
            <a:r>
              <a:rPr lang="en-US" dirty="0" err="1" smtClean="0"/>
              <a:t>Havell</a:t>
            </a:r>
            <a:r>
              <a:rPr lang="en-US" dirty="0" smtClean="0"/>
              <a:t> remarked that the influence of Hindu architecture is abundantly clear in medieval architecture while Fergusson, Smith and </a:t>
            </a:r>
            <a:r>
              <a:rPr lang="en-US" dirty="0" err="1" smtClean="0"/>
              <a:t>Elphinstone</a:t>
            </a:r>
            <a:r>
              <a:rPr lang="en-US" dirty="0" smtClean="0"/>
              <a:t> opined that the influence of Hindu architecture on Muslim architecture was negligible.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John Marshall seems more near the truth when he remarked- </a:t>
            </a:r>
            <a:r>
              <a:rPr lang="en-US" b="1" dirty="0" smtClean="0"/>
              <a:t>“Indo-Islamic architecture derives its character from both sources though not always in an equal degree</a:t>
            </a:r>
            <a:r>
              <a:rPr lang="en-US" b="1" dirty="0" smtClean="0"/>
              <a:t>.”</a:t>
            </a:r>
          </a:p>
          <a:p>
            <a:r>
              <a:rPr lang="en-US" dirty="0" smtClean="0"/>
              <a:t>They introduced </a:t>
            </a:r>
            <a:r>
              <a:rPr lang="en-US" dirty="0" err="1" smtClean="0"/>
              <a:t>mehrab</a:t>
            </a:r>
            <a:r>
              <a:rPr lang="en-US" dirty="0" smtClean="0"/>
              <a:t> or arch, dome and </a:t>
            </a:r>
            <a:r>
              <a:rPr lang="en-US" dirty="0" err="1" smtClean="0"/>
              <a:t>minar</a:t>
            </a:r>
            <a:r>
              <a:rPr lang="en-US" dirty="0" smtClean="0"/>
              <a:t> in the indigenous architecture while the design of the </a:t>
            </a:r>
            <a:r>
              <a:rPr lang="en-US" dirty="0" err="1" smtClean="0"/>
              <a:t>Kalash</a:t>
            </a:r>
            <a:r>
              <a:rPr lang="en-US" dirty="0" smtClean="0"/>
              <a:t> at the top of a Hindu temple was adopted by the Muslims by placing a dome on the top of their buildings.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fontAlgn="base"/>
            <a:r>
              <a:rPr lang="en-US" b="1" dirty="0" smtClean="0"/>
              <a:t>1. </a:t>
            </a:r>
            <a:r>
              <a:rPr lang="en-US" b="1" dirty="0" smtClean="0"/>
              <a:t> </a:t>
            </a:r>
            <a:r>
              <a:rPr lang="en-US" b="1" dirty="0" smtClean="0"/>
              <a:t>Imperial Style:</a:t>
            </a:r>
          </a:p>
          <a:p>
            <a:pPr fontAlgn="base"/>
            <a:r>
              <a:rPr lang="en-US" dirty="0" err="1" smtClean="0"/>
              <a:t>Qutb</a:t>
            </a:r>
            <a:r>
              <a:rPr lang="en-US" dirty="0" smtClean="0"/>
              <a:t>-</a:t>
            </a:r>
            <a:r>
              <a:rPr lang="en-US" dirty="0" err="1" smtClean="0"/>
              <a:t>ud</a:t>
            </a:r>
            <a:r>
              <a:rPr lang="en-US" dirty="0" smtClean="0"/>
              <a:t>-din </a:t>
            </a:r>
            <a:r>
              <a:rPr lang="en-US" dirty="0" err="1" smtClean="0"/>
              <a:t>Aibak</a:t>
            </a:r>
            <a:r>
              <a:rPr lang="en-US" dirty="0" smtClean="0"/>
              <a:t> constructed the </a:t>
            </a:r>
            <a:r>
              <a:rPr lang="en-US" dirty="0" err="1" smtClean="0"/>
              <a:t>Qutb</a:t>
            </a:r>
            <a:r>
              <a:rPr lang="en-US" dirty="0" smtClean="0"/>
              <a:t>-</a:t>
            </a:r>
            <a:r>
              <a:rPr lang="en-US" dirty="0" err="1" smtClean="0"/>
              <a:t>ul</a:t>
            </a:r>
            <a:r>
              <a:rPr lang="en-US" dirty="0" smtClean="0"/>
              <a:t>-Islam mosque at Delhi and another mosque at Ajmer called the </a:t>
            </a:r>
            <a:r>
              <a:rPr lang="en-US" dirty="0" err="1" smtClean="0"/>
              <a:t>Dhai</a:t>
            </a:r>
            <a:r>
              <a:rPr lang="en-US" dirty="0" smtClean="0"/>
              <a:t> Din Ka </a:t>
            </a:r>
            <a:r>
              <a:rPr lang="en-US" dirty="0" err="1" smtClean="0"/>
              <a:t>Jhonpra</a:t>
            </a:r>
            <a:r>
              <a:rPr lang="en-US" dirty="0" smtClean="0"/>
              <a:t>. The first was raised at the site of a destroyed temple and the other at the site of a destroyed college of Sanskrit. Therefore, both these mosques have the imprint of both the Hindu and the Muslim art. Sultan </a:t>
            </a:r>
            <a:r>
              <a:rPr lang="en-US" dirty="0" err="1" smtClean="0"/>
              <a:t>Iltutmish</a:t>
            </a:r>
            <a:r>
              <a:rPr lang="en-US" dirty="0" smtClean="0"/>
              <a:t> and Ala-</a:t>
            </a:r>
            <a:r>
              <a:rPr lang="en-US" dirty="0" err="1" smtClean="0"/>
              <a:t>ud</a:t>
            </a:r>
            <a:r>
              <a:rPr lang="en-US" dirty="0" smtClean="0"/>
              <a:t>-din </a:t>
            </a:r>
            <a:r>
              <a:rPr lang="en-US" dirty="0" err="1" smtClean="0"/>
              <a:t>Khalji</a:t>
            </a:r>
            <a:r>
              <a:rPr lang="en-US" dirty="0" smtClean="0"/>
              <a:t> added further to the </a:t>
            </a:r>
            <a:r>
              <a:rPr lang="en-US" dirty="0" err="1" smtClean="0"/>
              <a:t>Quwat-ul-lslam</a:t>
            </a:r>
            <a:r>
              <a:rPr lang="en-US" dirty="0" smtClean="0"/>
              <a:t> mosque.</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704</Words>
  <Application>Microsoft Office PowerPoint</Application>
  <PresentationFormat>On-screen Show (4:3)</PresentationFormat>
  <Paragraphs>23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History, Degree Part-2,Paper-3,Unit-4, Topic-Art and Archtecture,  Dr. Md. Shakil Akhtar,lect.37</vt:lpstr>
      <vt:lpstr>Slide 2</vt:lpstr>
      <vt:lpstr>Slide 3</vt:lpstr>
      <vt:lpstr>Slide 4</vt:lpstr>
      <vt:lpstr>Slide 5</vt:lpstr>
      <vt:lpstr>Slide 6</vt:lpstr>
      <vt:lpstr>Slide 7</vt:lpstr>
      <vt:lpstr>Slide 8</vt:lpstr>
      <vt:lpstr>Slide 9</vt:lpstr>
      <vt:lpstr>Slide 10</vt:lpstr>
      <vt:lpstr>Slide 11</vt:lpstr>
      <vt:lpstr>Slide 12</vt:lpstr>
      <vt:lpstr>Reference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Degree Part-2,Paper-3,Unit-4, Topic-Art and Archtecture,  Dr. Md. Shakil Akhtar,lect.37</dc:title>
  <dc:creator>Admin</dc:creator>
  <cp:lastModifiedBy>Admin</cp:lastModifiedBy>
  <cp:revision>4</cp:revision>
  <dcterms:created xsi:type="dcterms:W3CDTF">2006-08-16T00:00:00Z</dcterms:created>
  <dcterms:modified xsi:type="dcterms:W3CDTF">2020-05-15T07:05:15Z</dcterms:modified>
</cp:coreProperties>
</file>