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58"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pubs.socialistreviewindex.org.uk/isj102/harman.htm" TargetMode="External"/><Relationship Id="rId2" Type="http://schemas.openxmlformats.org/officeDocument/2006/relationships/hyperlink" Target="http://revealinghistories.org.uk/how-did-money-from-slavery-help-develop-greater-manchester/articles/the-rise-of-capitalism-and-the-development-of-europe.html" TargetMode="External"/><Relationship Id="rId1" Type="http://schemas.openxmlformats.org/officeDocument/2006/relationships/slideLayout" Target="../slideLayouts/slideLayout2.xml"/><Relationship Id="rId4" Type="http://schemas.openxmlformats.org/officeDocument/2006/relationships/hyperlink" Target="https://www.historydiscussion.net/term-paper/capitalism/term-paper-on-capitalism-economic-systems-world-history/6920"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dirty="0" smtClean="0"/>
              <a:t>History, Degree Part-1,Paper-2,Unit-4,</a:t>
            </a:r>
            <a:br>
              <a:rPr lang="en-US" sz="3200" dirty="0" smtClean="0"/>
            </a:br>
            <a:r>
              <a:rPr lang="en-US" sz="3200" dirty="0" smtClean="0"/>
              <a:t>Topic-Rise of Capitalism, </a:t>
            </a:r>
            <a:r>
              <a:rPr lang="en-US" sz="3200" dirty="0" err="1" smtClean="0"/>
              <a:t>Dr.Md.Shakil</a:t>
            </a:r>
            <a:r>
              <a:rPr lang="en-US" sz="3200" dirty="0" smtClean="0"/>
              <a:t> Akhtar,lect.36</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fontAlgn="base"/>
            <a:r>
              <a:rPr lang="en-US" dirty="0" smtClean="0"/>
              <a:t>Although some features of capitalist organization existed in the ancient world capitalist economic practices became institutionalized in England between the 16th and 19th Centuries, and then spread throughout Europe and across political and cultural frontiers.</a:t>
            </a:r>
          </a:p>
          <a:p>
            <a:pPr fontAlgn="base"/>
            <a:r>
              <a:rPr lang="en-US" dirty="0" smtClean="0"/>
              <a:t>With the emergence of modern nation-states in the 16th to the 18th centuries, mercantilism became dominant in Europe.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classical tradition in capitalist economic thought emerged in Britain in the late 18th century, with Adam Smith, David Ricardo (1772-1823) and John Stuart Mill, as well as with Jean-</a:t>
            </a:r>
            <a:r>
              <a:rPr lang="en-US" dirty="0" err="1" smtClean="0"/>
              <a:t>Baptiste</a:t>
            </a:r>
            <a:r>
              <a:rPr lang="en-US" dirty="0" smtClean="0"/>
              <a:t> say (1767-1832) in France. Important contributions to the theory of property are found in the earlier work of John Locke, who had argued that the right to private property is a natural right.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normAutofit lnSpcReduction="10000"/>
          </a:bodyPr>
          <a:lstStyle/>
          <a:p>
            <a:r>
              <a:rPr lang="en-US" dirty="0" smtClean="0">
                <a:hlinkClick r:id="rId2"/>
              </a:rPr>
              <a:t>http://revealinghistories.org.uk/how-did-money-from-slavery-help-develop-greater-manchester/articles/the-rise-of-capitalism-and-the-development-of-europe.html</a:t>
            </a:r>
            <a:r>
              <a:rPr lang="en-US" dirty="0" smtClean="0"/>
              <a:t>.</a:t>
            </a:r>
          </a:p>
          <a:p>
            <a:r>
              <a:rPr lang="en-US" dirty="0" smtClean="0">
                <a:hlinkClick r:id="rId3"/>
              </a:rPr>
              <a:t>http://pubs.socialistreviewindex.org.uk/isj102/harman.htm</a:t>
            </a:r>
            <a:r>
              <a:rPr lang="en-US" dirty="0" smtClean="0"/>
              <a:t>.</a:t>
            </a:r>
          </a:p>
          <a:p>
            <a:r>
              <a:rPr lang="en-US" smtClean="0">
                <a:hlinkClick r:id="rId4"/>
              </a:rPr>
              <a:t>https://www.historydiscussion.net/term-paper/capitalism/term-paper-on-capitalism-economic-systems-world-history/6920</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C.J.H.Hayes</a:t>
            </a:r>
            <a:r>
              <a:rPr lang="en-US" dirty="0" smtClean="0"/>
              <a:t>: Modern Europe to 1870, </a:t>
            </a:r>
            <a:r>
              <a:rPr lang="en-US" dirty="0" err="1" smtClean="0"/>
              <a:t>Surjeet</a:t>
            </a:r>
            <a:r>
              <a:rPr lang="en-US" dirty="0" smtClean="0"/>
              <a:t> publication,1976.</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smtClean="0"/>
              <a:t> Capitalism is an economic system where those things that make money, like land, factories, communications, and transportation systems, are owned by private businesses and corporations which trade in a ‘free market’ of competition. It is different to the system in the Middle Ages, usually called feudalism, where control of land and the workers who were bonded to that land was the key to making wealth.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Capitalism is a peculiar form of class society. Like previous class societies it involves a minority section of society grabbing the surplus created by the toil of the rest of society.</a:t>
            </a:r>
          </a:p>
          <a:p>
            <a:r>
              <a:rPr lang="en-US" dirty="0" smtClean="0"/>
              <a:t>Capitalism is the economic and social system (and also the mode of production) in which the means of production are predominantly privately owned and operated for profit, and distribution and exchange is in a mainly market economy. It is usually considered to involve the right of individuals and corporations to trade (using money) in goods, services, </a:t>
            </a:r>
            <a:r>
              <a:rPr lang="en-US" dirty="0" err="1" smtClean="0"/>
              <a:t>labour</a:t>
            </a:r>
            <a:r>
              <a:rPr lang="en-US" dirty="0" smtClean="0"/>
              <a:t> and land.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One precondition for the emergence of true capitalism, as Marx showed, was the separation of the immediate producers (those who did the work) from the means of production, which passed into the hands of the new exploiting class. The producers then had only one way to get a livelihood. They had to persuade the members of this exploiting class to make use of their capacity for </a:t>
            </a:r>
            <a:r>
              <a:rPr lang="en-US" dirty="0" err="1" smtClean="0"/>
              <a:t>labour</a:t>
            </a:r>
            <a:r>
              <a:rPr lang="en-US" dirty="0" smtClean="0"/>
              <a:t> (their '</a:t>
            </a:r>
            <a:r>
              <a:rPr lang="en-US" dirty="0" err="1" smtClean="0"/>
              <a:t>labour</a:t>
            </a:r>
            <a:r>
              <a:rPr lang="en-US" dirty="0" smtClean="0"/>
              <a:t> power') in return for a remuneration sufficient to keep them alive and fit for work.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Marx described in </a:t>
            </a:r>
            <a:r>
              <a:rPr lang="en-US" i="1" dirty="0" smtClean="0"/>
              <a:t>Capital</a:t>
            </a:r>
            <a:r>
              <a:rPr lang="en-US" dirty="0" smtClean="0"/>
              <a:t> the forcible separation of the workforce in Britain from control over the means of production by the driving of people from the land with the enclosures of the 16th, 17th and 18th centuries and the 'clearances' of the 19th century.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Separating the producers from the means of production was not by itself sufficient to bring about the development of capitalism.</a:t>
            </a:r>
          </a:p>
          <a:p>
            <a:r>
              <a:rPr lang="en-US" dirty="0" smtClean="0"/>
              <a:t> Its rise to prominence sprang out of the mercantilism of the 16th to the 18th Centuries, and followed the rise of liberalism and laissez-faire economics in western society. The capitalist mode of production, however, may exist within societies with differing state systems (e.g. liberal democracy, fascism) and different social structures.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Adam Smith is often referred to as the ‘father of capitalism.’ He described a system in which an ‘invisible hand’ would maintain the market without government intervention. The government exists merely to protect individual rights, which according to Smith, also include the establishment of an ‘Army to protect against foreign invaders; a police force to protect against domestic criminals; and a court system to settle disputes that arise, enforce contracts, and punish criminals according to objectively predefined laws.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Adam Smith’s criticism of the mercantile system in his ‘The wealth of nations’ of 1776 is often considered the beginning of classical political economy. Smith devised a set of concepts that remain strongly associated with Capitalism today, particularly his theory of the ‘invisible hand’ of the market, through which the pursuit of individual self- interest unintentionally produces a collective good for society. He criticized monopolies, tariffs, duties, and other state-enforced restrictions of his time, and he believed that the market is the most fair and efficient arbitrator of resources.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the wake of industrialization, the repeal of restrictive laws, and the teachings of Smith and Ricardo, laissez-faire capitalism gained </a:t>
            </a:r>
            <a:r>
              <a:rPr lang="en-US" dirty="0" err="1" smtClean="0"/>
              <a:t>favour</a:t>
            </a:r>
            <a:r>
              <a:rPr lang="en-US" dirty="0" smtClean="0"/>
              <a:t> over mercantilism in Britain in the mid-19th century, and it embraced liberalism, competition and the development of a market economy, from where it rapidly spread throughout much of the western world.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767</Words>
  <Application>Microsoft Office PowerPoint</Application>
  <PresentationFormat>On-screen Show (4:3)</PresentationFormat>
  <Paragraphs>21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History, Degree Part-1,Paper-2,Unit-4, Topic-Rise of Capitalism, Dr.Md.Shakil Akhtar,lect.36</vt:lpstr>
      <vt:lpstr>Introduction</vt:lpstr>
      <vt:lpstr>Slide 3</vt:lpstr>
      <vt:lpstr>CAUSES</vt:lpstr>
      <vt:lpstr>Slide 5</vt:lpstr>
      <vt:lpstr>Slide 6</vt:lpstr>
      <vt:lpstr>Slide 7</vt:lpstr>
      <vt:lpstr>Slide 8</vt:lpstr>
      <vt:lpstr>Slide 9</vt:lpstr>
      <vt:lpstr>Slide 10</vt:lpstr>
      <vt:lpstr>Slide 11</vt:lpstr>
      <vt:lpstr>Reference</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Part-1,Paper-2,Unit-4, Topic-Rise of Capitalism, Dr.Md.Shakil Akhtar,lect.36</dc:title>
  <dc:creator>Admin</dc:creator>
  <cp:lastModifiedBy>Admin</cp:lastModifiedBy>
  <cp:revision>20</cp:revision>
  <dcterms:created xsi:type="dcterms:W3CDTF">2006-08-16T00:00:00Z</dcterms:created>
  <dcterms:modified xsi:type="dcterms:W3CDTF">2020-05-12T08:36:49Z</dcterms:modified>
</cp:coreProperties>
</file>