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hindilibraryindia.com/history/renaissance/renaissance-causes-nature-importance-hindi-europe-history/1983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3600" dirty="0" smtClean="0"/>
              <a:t>History, Degree Part-1,Paper-2,Unit-1,</a:t>
            </a:r>
            <a:br>
              <a:rPr lang="en-US" sz="3600" dirty="0" smtClean="0"/>
            </a:br>
            <a:r>
              <a:rPr lang="en-US" sz="3600" dirty="0" smtClean="0"/>
              <a:t>Topic- Renaissance,</a:t>
            </a:r>
            <a:br>
              <a:rPr lang="en-US" sz="3600" dirty="0" smtClean="0"/>
            </a:br>
            <a:r>
              <a:rPr lang="en-US" sz="3600" dirty="0" smtClean="0"/>
              <a:t>Dr. Md. </a:t>
            </a:r>
            <a:r>
              <a:rPr lang="en-US" sz="3600" dirty="0" err="1" smtClean="0"/>
              <a:t>Shakil</a:t>
            </a:r>
            <a:r>
              <a:rPr lang="en-US" sz="3600" dirty="0" smtClean="0"/>
              <a:t> </a:t>
            </a:r>
            <a:r>
              <a:rPr lang="en-US" sz="3600" dirty="0" smtClean="0"/>
              <a:t>Akhtar,lect.15,dated:25/7/2020</a:t>
            </a:r>
            <a:endParaRPr lang="en-US" sz="36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fontAlgn="base"/>
            <a:r>
              <a:rPr lang="hi-IN" dirty="0" smtClean="0"/>
              <a:t>उस काल के चित्रों में एक अजीब सी उदासी और एकरसता दिखाई पड़ती थी । पुनर्जागरण काल के चित्रकारों ने धार्मिक विषय-वस्तु को नहीं छोड़ा और मुख्यतः ईसा और मरियम से संबद्ध विषयवस्तु को ही चित्रित किया, लेकिन उन चित्रों का प्रस्तुतीकरण मानवीय और लौकिक था ।</a:t>
            </a:r>
          </a:p>
          <a:p>
            <a:pPr fontAlgn="base"/>
            <a:r>
              <a:rPr lang="hi-IN" dirty="0" smtClean="0"/>
              <a:t>दाँते के समकालीन जियोतो ने मानवरूप और प्राकृतिक पृष्ठभूमि को चित्रित किया । मोसैसियो ने प्राकृतिक पृष्ठभूमि और प्रकाश का प्रयोग करके चित्रों को अधिक जीवंत और यथार्थ बनाया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fontAlgn="base"/>
            <a:r>
              <a:rPr lang="hi-IN" dirty="0" smtClean="0"/>
              <a:t>मनुष्य के नंगे रूप का चित्रण करके उसने मध्यकालीन परंपरा को तोड़ा । पुनर्जागरणकाल के चित्रकारों ने विषयों का चुनाव सीधे जीवन से किया । प्लास्टर और लकड़ी के पैनल के स्थान पर कैनवस का इस्तेमाल शुरू हुआ ।</a:t>
            </a:r>
          </a:p>
          <a:p>
            <a:pPr fontAlgn="base"/>
            <a:r>
              <a:rPr lang="hi-IN" dirty="0" smtClean="0"/>
              <a:t>चटख रंगों का प्रयोग हुआ । तैल चित्रों की परंपरा शुरू हुई । रिनेशां युग के चित्रकारों में लियोनार्डो द विंची, माइकेलएंजेलो, रॉफेल और टिसियन के नाम प्रसिद्ध हैं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hi-IN" dirty="0" smtClean="0"/>
              <a:t>लियोनार्डो द विंची की प्रतिभा बहुमुखी थी । चित्रकारी और प्रतिमाकार के अतिरिक्त वह वैज्ञानिक, गणितज्ञ, इंजीनियर, संगीतकार और दार्शनिक भी था । चित्रों के लिए वह मानव-शरीर एवं उसकी विभिन्न भंगिमाओं और मुद्राओं का विशद अध्ययन करता था ।</a:t>
            </a:r>
          </a:p>
          <a:p>
            <a:pPr fontAlgn="base"/>
            <a:r>
              <a:rPr lang="hi-IN" dirty="0" smtClean="0"/>
              <a:t>उसके चित्रों में ‘लास्ट सपर’ और ‘मोनालिसा’ अनुपम हैं । ‘लास्ट सपर’ में ईसा मसीह और उनके अनुयायी केवल व्यक्ति नहीं, बल्कि विभिन्न जीवन-मूल्यों के प्रतिनिधि लगते हैं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i-IN" dirty="0" smtClean="0"/>
              <a:t>लास्ट सपर’ में चित्रित प्रसिद्ध भित्ति-चित्र कलाकार की तकनीक और कलाकारी के पांडित्य को दर्शाते हैं । मोनालिसा किसी सुंदरी का चित्र नहीं है, लेकिन उस साधारण-सी दिखाई पड़नेवाली महिला की रहस्यमय मुस्कान का अर्थ दर्शक आजतक अपने-अपने ढंग से लगाते रहे हैं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i-IN" dirty="0" smtClean="0"/>
              <a:t>माइकेलएंजेलो अद्भुत मूर्तिकार एवं चित्रकार था । वह बहुत बड़ा व्यक्तिवादी था । चित्रों को बनाने में वह पुरानी परंपराओं को नहीं मानता था । सुंदरता का वह पुजारी था तथा अपने चित्रों में शक्ति का संचार करने की चेष्टा करता था । माइकेल-एंजेलो के बनाए कई सौ चित्र मिले हैं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i-IN" dirty="0" smtClean="0"/>
              <a:t>पोप के महल वैटिकन में स्थित सिंसटाइन चैपल की छत को उसने बाइबिल की कथाओं को सृष्टि से प्रलय तक अमर बना दिया । उसके सबसे महान चित्र ‘लास्ट जजमेंट’ की देखने से पता चलता है कि मनुष्य भय और आतंक से ग्रस्त है तथा ईश्वर के प्रेम और दया की कोई आशा नहीं है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hi-IN" dirty="0" smtClean="0"/>
              <a:t>कुछ आलोचक रॉफेल को पूरी मानव-सभ्यता का सबसे बड़ा चित्रकार मानते हैं । रॉफेल के चित्र सौष्ठव और समरूपता में सबसे आगे हैं । रोम में पोप के महल की सज्जा में रत रॉफेल द्वारा निर्मित मेडोना का दिव्य नारीत्व आज भी दर्शक का मन मोह लेता है </a:t>
            </a:r>
            <a:r>
              <a:rPr lang="hi-IN" dirty="0" smtClean="0"/>
              <a:t>।</a:t>
            </a:r>
            <a:endParaRPr lang="en-US" dirty="0" smtClean="0"/>
          </a:p>
          <a:p>
            <a:r>
              <a:rPr lang="hi-IN" dirty="0" smtClean="0"/>
              <a:t>सिंसटाइन मेडोना अपनी सजीवता और सुंदरता के कारण संसार के अत्यंत प्रसिद्ध चित्रों में गिना जाता है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hi-IN" dirty="0" smtClean="0"/>
              <a:t>इटालियन पुनर्जागरण का एक और महान चित्रकार टिसियन था । उसके चित्रों में वेनिस की संपत्ति और शान-शौकत, बेशकीमती कपड़ों ओर मोतियों से भरे जहाजों का चित्रण किया गया ।</a:t>
            </a:r>
          </a:p>
          <a:p>
            <a:pPr fontAlgn="base"/>
            <a:r>
              <a:rPr lang="hi-IN" dirty="0" smtClean="0"/>
              <a:t>रंग के प्रस्तुतीकरण में तो टिसियन बेजोड़ है । उसके सम्राट चार्ल्स पंचम, फिलिप द्वितीय और फ्रांसिस प्रथम के चित्र अब भी जीवंत दिखाई पड़ते हैं और इतिहास की अमूल्य निधि हैं । उसके द्वारा प्रयुक्त सुनहले लाल रंग को आज भी टिसियन रंग कहा जाता है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en-US" b="1" dirty="0" smtClean="0"/>
              <a:t>Sculpture:    </a:t>
            </a:r>
            <a:r>
              <a:rPr lang="hi-IN" dirty="0" smtClean="0"/>
              <a:t>पुनर्जागरण </a:t>
            </a:r>
            <a:r>
              <a:rPr lang="hi-IN" dirty="0" smtClean="0"/>
              <a:t>काल में मूर्तिकला के क्षेत्र में भी खूब विकास हुआ । इस काल का मूर्तिकार जितना शौर्य को मूर्त करने में सक्षम था उतना ही करुणा को । इस प्रकार मूर्तिकला भी धर्म के बन्धन से मुक्त होकर बृहत्तर संदर्भों से जुड़ी ।</a:t>
            </a:r>
          </a:p>
          <a:p>
            <a:pPr fontAlgn="base"/>
            <a:r>
              <a:rPr lang="hi-IN" dirty="0" smtClean="0"/>
              <a:t>इस काल में गिबर्टी, दोनातेल्लो और माइकेलएंजेलो जैसे महान मूर्तिकार थे । इन्होंने केवल ईसा या मरियम की नहीं, बल्कि समकालीन प्रमुख व्यक्तियों की भी मूर्तियाँ बनाईं ।</a:t>
            </a:r>
          </a:p>
          <a:p>
            <a:endParaRPr lang="en-US"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r>
              <a:rPr lang="hi-IN" dirty="0" smtClean="0"/>
              <a:t>मूर्तिकार के रूप में माइकेलएंजेलो का कोई जोड़ नही है । उसके द्वारा निर्मित मूसा की मूर्ति मात्र मूसा की मूर्ति नहीं रह गयी । ईसाइयों के लिए यह कला का उत्कृष्ट नमूना है और यहूदियों के लिए पैगम्बर मूसा की साक्षात मूर्ति ।</a:t>
            </a:r>
          </a:p>
          <a:p>
            <a:pPr fontAlgn="base"/>
            <a:r>
              <a:rPr lang="hi-IN" dirty="0" smtClean="0"/>
              <a:t>संत पीटर के गिरजाघर के गुम्बद की छाँव में आज भी खड़ी ईसा और मरियम की मूर्ति देखने में माँ भी लगती है ओर ईसा की माँ भी । फांसी से उतारे घायल ईसा आदमी भी लगते हैं और पैगम्बर भी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fontAlgn="base"/>
            <a:r>
              <a:rPr lang="en-US" b="1" dirty="0" smtClean="0"/>
              <a:t>1. Humanism</a:t>
            </a:r>
            <a:r>
              <a:rPr lang="en-US" dirty="0" smtClean="0"/>
              <a:t>:</a:t>
            </a:r>
            <a:r>
              <a:rPr lang="hi-IN" dirty="0" smtClean="0"/>
              <a:t>पुनर्जागरण के लौकिक दृष्टिकोण का संभवत: सबसे महत्वपूर्ण आधार था मानवतावाद । मानवतावाद शब्द से ही स्पष्ट होता है कि इसमें ईश्वर को नहीं, बल्कि मनुष्य को सामान्य दिलचस्पी का मुख्य केंद्रबिंदु माना जाता है ।</a:t>
            </a:r>
          </a:p>
          <a:p>
            <a:pPr fontAlgn="base"/>
            <a:r>
              <a:rPr lang="hi-IN" dirty="0" smtClean="0"/>
              <a:t>मानवतावाद से प्रभावित युग में कला, विज्ञान और हर तरह की बौद्धिक एवं व्यावहारिक गतिविधियाँ मनुष्य की जाँच-परख की ओर उन्मुख हुईं । ईश्वर से संबंध रखनेवाले धर्मशास्त्र के स्थान पर ऐसे दर्शन का विकास हुआ जिसकी दिलचस्पी मानव के स्वभाव और उसकी परिस्थिति में थी । पुनर्जागरणकाल में ईश्वर नहीं, बल्कि मनुष्य दुनिया के स्वामी के रूप में प्रतिष्ठित हुआ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fontAlgn="base"/>
            <a:r>
              <a:rPr lang="hi-IN" dirty="0" smtClean="0"/>
              <a:t>दोना-तेल्लो ने जब प्रकृति से प्रेरणा लेकर समकालीन व्यक्तियों-विशेषकर बच्चों- की सहज मूर्तियाँ बनायी थीं तो मूर्ति मनुष्य के निकट आने लगी थी । पुनर्जागरणकालीन मूर्तिकला की चर्चा सेलिनी के बिना अधूरी रह जाएगी ।</a:t>
            </a:r>
          </a:p>
          <a:p>
            <a:pPr fontAlgn="base"/>
            <a:r>
              <a:rPr lang="hi-IN" dirty="0" smtClean="0"/>
              <a:t>उसने मूर्तियों में सोने और चाँदी का ऐसा प्रयोग किया है, जिसका उदाहरण हमें और कहीं नहीं मिलता । उसकी सबसे प्रसिद्ध मूर्ति है गॉर्गन का सिर पकड़े हुए पर्सियस की मूर्ति । यह मूर्ति पारंपरिक मान्यताओं से दूर पुनर्जागरणकालीन आत्मविश्वास और लौकिक धर्म का विशिष्ट उदाहरण है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fontAlgn="base"/>
            <a:r>
              <a:rPr lang="en-US" b="1" dirty="0" smtClean="0"/>
              <a:t>Architecture:  </a:t>
            </a:r>
            <a:r>
              <a:rPr lang="hi-IN" dirty="0" smtClean="0"/>
              <a:t>मूर्तिकला की तरह पुनर्जागरणकालीन स्थापत्य कला भी प्राचीन यूनान और रोम से प्रेरित है । इस स्थापत्य को यूनान से स्तंभ और क्षैतिज रेखायें, रोम से गुबंद, मेहराब और विशालता प्राप्त हुई । ये विशेषताएँ गोथिक शैली के विपरीत हैं ।</a:t>
            </a:r>
          </a:p>
          <a:p>
            <a:pPr fontAlgn="base"/>
            <a:r>
              <a:rPr lang="hi-IN" dirty="0" smtClean="0"/>
              <a:t>पुनर्जागरण स्थापत्य का प्रतिनिधि फ्लॉरेंस का कैथेड्रल और संत पीटर का गिरजाघर है । अपने विशाल अष्टभुजाकर गुंबद, अलंकृत आयताकार अग्रभाग और घंटाघरों से सुसज्जित फ्लॉरेंस कैथेड्रल न केवल प्राचीन रोम, बल्कि बाइजेंटाइन और इस्लामी कला के प्रभाव को भी दर्शाता है ।</a:t>
            </a:r>
          </a:p>
          <a:p>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hi-IN" dirty="0" smtClean="0"/>
              <a:t>पुनर्जागरणकालीन स्थापत्य कला की सबसे भव्य उपलब्धि संत पीटर का गिरजाघर है । पुनर्जागरण काल में उसका वही स्थान है जो पिरामिड, पार्थेनन, क्लोसियम और गोथिक कैथेड्रल का अपने युगों में था </a:t>
            </a:r>
            <a:r>
              <a:rPr lang="hi-IN" dirty="0" smtClean="0"/>
              <a:t>।</a:t>
            </a:r>
            <a:endParaRPr lang="en-US" dirty="0" smtClean="0"/>
          </a:p>
          <a:p>
            <a:r>
              <a:rPr lang="hi-IN" dirty="0" smtClean="0"/>
              <a:t>रॉफेल और माइकेल एंजोलो ने अपना सारा जीवन इस गिरजाघर के निर्माण में लगा दिया । 15वीं और 16वीं शताब्दी के संपन्न परिवार मध्ययुग के किलेनुमा मकानों को छोड़कर महलों और सुंदर बँगलों में रहना चाहते थे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err="1" smtClean="0"/>
              <a:t>C.J.H.Hayes</a:t>
            </a:r>
            <a:r>
              <a:rPr lang="en-US" dirty="0" smtClean="0"/>
              <a:t>: Modern Europe to 1870, </a:t>
            </a:r>
            <a:r>
              <a:rPr lang="en-US" dirty="0" err="1" smtClean="0"/>
              <a:t>Surjeet</a:t>
            </a:r>
            <a:r>
              <a:rPr lang="en-US" dirty="0" smtClean="0"/>
              <a:t> publication,1976.(Hindi translation.)</a:t>
            </a:r>
          </a:p>
          <a:p>
            <a:r>
              <a:rPr lang="en-US" dirty="0" smtClean="0">
                <a:hlinkClick r:id="rId2"/>
              </a:rPr>
              <a:t>https://www.hindilibraryindia.com/history/renaissance/renaissance-causes-nature-importance-hindi-europe-history/19830</a:t>
            </a:r>
            <a:r>
              <a:rPr lang="en-US" dirty="0" smtClean="0"/>
              <a: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hi-IN" dirty="0" smtClean="0"/>
              <a:t>मध्यकालीन ईसाई धर्मशास्त्री मानव-शरीर को अध्यात्म का दुश्मन मानते थे और मानव-बुद्धि को इतना कमजोर मानते थे कि ईसाई प्रेरणा के बिना मानव नैसर्गिक सत्य का दर्शन नहीं कर सकता, लेकिन पुनर्जागरणकालीन लोगों ने अपने यूनानी और रोमन पूर्वजों की तरह मानव-रूप का एक सुंदरतम वस्तु के रूप में गुणगान किया और यह बताया कि मानव-बुद्धि जानने लायक हर शक्ति की खोज करने में सक्षम है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hi-IN" dirty="0" smtClean="0"/>
              <a:t>उत्तरी यूरोपीय देशों में मानवतावादी </a:t>
            </a:r>
            <a:r>
              <a:rPr lang="hi-IN" dirty="0" smtClean="0"/>
              <a:t>दर्शन</a:t>
            </a:r>
            <a:r>
              <a:rPr lang="hi-IN" dirty="0" smtClean="0"/>
              <a:t>ईसाई धर्म को मानवीय बनाने का प्रयास किया और इस प्रकार उसे अधिक पवित्र एवं लौकिक बनाया </a:t>
            </a:r>
            <a:r>
              <a:rPr lang="hi-IN" dirty="0" smtClean="0"/>
              <a:t>।</a:t>
            </a:r>
            <a:endParaRPr lang="en-US" dirty="0" smtClean="0"/>
          </a:p>
          <a:p>
            <a:r>
              <a:rPr lang="hi-IN" dirty="0" smtClean="0"/>
              <a:t>इटालवी मानवतावाद ईसाई आदर्शों के विरुद्ध लौकिकता के खुले विद्रोह का प्रतीक था,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fontAlgn="base"/>
            <a:r>
              <a:rPr lang="en-US" b="1" dirty="0" smtClean="0"/>
              <a:t>Renaissance </a:t>
            </a:r>
            <a:r>
              <a:rPr lang="en-US" b="1" dirty="0" smtClean="0"/>
              <a:t>and </a:t>
            </a:r>
            <a:r>
              <a:rPr lang="en-US" b="1" dirty="0" smtClean="0"/>
              <a:t>Literature: </a:t>
            </a:r>
            <a:r>
              <a:rPr lang="hi-IN" dirty="0" smtClean="0"/>
              <a:t>पुनर्जागरणकालीन लौकिक भावना की सबसे अच्छी अभिव्यक्ति साहित्य में होती है । इटली में साहित्य के क्षेत्र में फ्लॉरिंस निवासी दाँते, पेट्राक और बोकैसियो का नाम अग्रणी है । दाँते (1265-1321) को पुनर्जागरण का अग्रदूत कहा जाता है और पुनर्जागरणकाल का प्रथम व्यक्ति कहा गया है ।</a:t>
            </a:r>
          </a:p>
          <a:p>
            <a:pPr fontAlgn="base"/>
            <a:r>
              <a:rPr lang="hi-IN" dirty="0" smtClean="0"/>
              <a:t>दाँते की विश्वविख्यात रचना का नाम </a:t>
            </a:r>
            <a:r>
              <a:rPr lang="hi-IN" b="1" dirty="0" smtClean="0"/>
              <a:t>‘डिवाइन कॉमेडी’ </a:t>
            </a:r>
            <a:r>
              <a:rPr lang="hi-IN" dirty="0" smtClean="0"/>
              <a:t>है । इस काव्य में ईसाई कहानियों एवं धर्मशास्त्रों की काफी चर्चा है । फिर भी इसमें सांसारिक भावना का काफी समावेश है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hi-IN" dirty="0" smtClean="0"/>
              <a:t>इस क्षेत्र में इरॉसमस के लेखन को प्रतिनिधि लेखन माना जा सकता है । ‘मानवतावादियों का राजकुमार’ कहा जानेवाला इरॉसमस उस युग का सर्वोत्तम आलोचक माना जाता है </a:t>
            </a:r>
            <a:r>
              <a:rPr lang="hi-IN" dirty="0" smtClean="0"/>
              <a:t>।</a:t>
            </a:r>
            <a:endParaRPr lang="en-US" dirty="0" smtClean="0"/>
          </a:p>
          <a:p>
            <a:r>
              <a:rPr lang="hi-IN" dirty="0" smtClean="0"/>
              <a:t>वह प्राचीन रोम और युनान से प्रभावित तो था, परंतु इससे ज्यादा वह एक सीधा आस्थावान ईसाई था । व्यंगात्मक शैली में लिखी उसकी पुस्तक ‘</a:t>
            </a:r>
            <a:r>
              <a:rPr lang="hi-IN" b="1" dirty="0" smtClean="0"/>
              <a:t>प्रेज ऑफ फॉली’ </a:t>
            </a:r>
            <a:r>
              <a:rPr lang="hi-IN" dirty="0" smtClean="0"/>
              <a:t>शायद दुनिया की अधिकतम बिकनेवाली पुस्तकों में एक थी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fontAlgn="base"/>
            <a:r>
              <a:rPr lang="hi-IN" dirty="0" smtClean="0"/>
              <a:t>16वीं शताब्दी के प्रारंभिक साहित्यकारों और मानवतावादी दार्शनिकों में सर टॉमस मूर का नाम सबसे पहले आता है । उसने प्लेटों की रिपब्लिक की तरह ‘</a:t>
            </a:r>
            <a:r>
              <a:rPr lang="hi-IN" b="1" dirty="0" smtClean="0"/>
              <a:t>युटोपिया’ </a:t>
            </a:r>
            <a:r>
              <a:rPr lang="hi-IN" dirty="0" smtClean="0"/>
              <a:t>की रचना की ।</a:t>
            </a:r>
          </a:p>
          <a:p>
            <a:pPr fontAlgn="base"/>
            <a:r>
              <a:rPr lang="hi-IN" dirty="0" smtClean="0"/>
              <a:t>अपने समय की बुराइयों से बचने के लिए उसने ‘युटोपिया’ में एक आदर्शवादी समाज की कल्पना की जिसमें व्यक्तिगत संपत्ति और मुनाफा कमाने की प्रवृत्ति नहीं थी, सबके स्वास्थ्य और शिक्षा का ध्यान रखा जाता था, अर्थव्यवस्था नियोजित और सहकारी थी, आत्मरक्षा के सिवाय युद्ध करना वर्जित था और सबको धार्मिक स्वतंत्रता प्राप्त थी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fontAlgn="base"/>
            <a:r>
              <a:rPr lang="hi-IN" dirty="0" smtClean="0"/>
              <a:t>यद्यपि साहित्यिक पुनर्जागरण का प्रारंभ इटली में </a:t>
            </a:r>
            <a:r>
              <a:rPr lang="hi-IN" dirty="0" smtClean="0"/>
              <a:t>हुआ। </a:t>
            </a:r>
            <a:r>
              <a:rPr lang="hi-IN" dirty="0" smtClean="0"/>
              <a:t>लेखकों ने अपनी रचनाओं को केवल लैटिन तथा ग्रीक भाषा तक ही सीमित नहीं रखा, बल्कि बोलचाल की भाषाओं में भी रचनाएँ होने लगीं ।</a:t>
            </a:r>
          </a:p>
          <a:p>
            <a:pPr fontAlgn="base"/>
            <a:r>
              <a:rPr lang="hi-IN" dirty="0" smtClean="0"/>
              <a:t>ये भाषाएँ वर्नाक्यूलर कहलाती थीं । इस युग की नवीन भावना तथा कागज के प्रयोग और छपाई के आविष्कार के कारण लोकभाषाओं को बड़ा प्रोत्साहन मिला । धर्मसुधारकों ने लोकभाषा को अपने प्रचार का माध्यम बनाया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Renaissance </a:t>
            </a:r>
            <a:r>
              <a:rPr lang="en-US" b="1" dirty="0" smtClean="0"/>
              <a:t>and </a:t>
            </a:r>
            <a:r>
              <a:rPr lang="en-US" b="1" dirty="0" smtClean="0"/>
              <a:t>Arts:  </a:t>
            </a:r>
            <a:r>
              <a:rPr lang="hi-IN" dirty="0" smtClean="0"/>
              <a:t>इटली </a:t>
            </a:r>
            <a:r>
              <a:rPr lang="hi-IN" dirty="0" smtClean="0"/>
              <a:t>का पुनर्जागरण प्रधानत: कला के क्षेत्र में हुआ । वहाँ चित्रकारी, शिल्प और स्थापत्य की बड़ी उन्नति हुई । कला के हर क्षेत्र में पुरानी परंपरा को त्यागकर एक नई और स्वतंत्र शैली का विकास हुआ । मध्यकालीन यूरोपीय चित्रकारी ईसाई धर्म और चर्च से जुड़ी हुई थी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1552</Words>
  <Application>Microsoft Office PowerPoint</Application>
  <PresentationFormat>On-screen Show (4:3)</PresentationFormat>
  <Paragraphs>41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History, Degree Part-1,Paper-2,Unit-1, Topic- Renaissance, Dr. Md. Shakil Akhtar,lect.15,dated:25/7/2020</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Degree Part-1,Paper-2,Unit-1, Topic- Renaissance, Dr. Md. Shakil Akhtar,lect.15,dated:25/7/2020</dc:title>
  <dc:creator>Admin</dc:creator>
  <cp:lastModifiedBy>Admin</cp:lastModifiedBy>
  <cp:revision>5</cp:revision>
  <dcterms:created xsi:type="dcterms:W3CDTF">2006-08-16T00:00:00Z</dcterms:created>
  <dcterms:modified xsi:type="dcterms:W3CDTF">2020-07-25T03:01:23Z</dcterms:modified>
</cp:coreProperties>
</file>