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5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historydiscussion.net/history-of-india/domestic-policy-during-the-ruling-period-of-ala-ud-din/304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dirty="0" smtClean="0"/>
              <a:t>History</a:t>
            </a:r>
            <a:r>
              <a:rPr lang="en-US" sz="3600" dirty="0" smtClean="0"/>
              <a:t>, Degree </a:t>
            </a:r>
            <a:r>
              <a:rPr lang="en-US" sz="3600" dirty="0" smtClean="0"/>
              <a:t>Part-2,Paper-3,Unit-2, Topic-</a:t>
            </a:r>
            <a:r>
              <a:rPr lang="en-US" sz="3600" dirty="0" err="1" smtClean="0"/>
              <a:t>Alauddin</a:t>
            </a:r>
            <a:r>
              <a:rPr lang="en-US" sz="3600" dirty="0" smtClean="0"/>
              <a:t> Khalji-2,Dr.Shakil Akhtar,lect.29</a:t>
            </a:r>
            <a:endParaRPr lang="en-US" sz="36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Market Control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Ala-</a:t>
            </a:r>
            <a:r>
              <a:rPr lang="en-US" dirty="0" err="1" smtClean="0"/>
              <a:t>ud</a:t>
            </a:r>
            <a:r>
              <a:rPr lang="en-US" dirty="0" smtClean="0"/>
              <a:t>-din had devised a very good market system and fixed the prices of various essential commodities.</a:t>
            </a:r>
          </a:p>
          <a:p>
            <a:r>
              <a:rPr lang="en-US" dirty="0" smtClean="0"/>
              <a:t>It is said that Ala- </a:t>
            </a:r>
            <a:r>
              <a:rPr lang="en-US" dirty="0" err="1" smtClean="0"/>
              <a:t>ud</a:t>
            </a:r>
            <a:r>
              <a:rPr lang="en-US" dirty="0" smtClean="0"/>
              <a:t>-din had had done so in order to maintain a vast army. He had raised a vast army but payment to the army men was not sufficient. That is why, he fixed the prices of essential commodities so that a soldier with a very less salary could get those commodities at a cheap rate and could manage his family smoothly and peacefully.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He appointed an officer who acted as controller of grain market and was known as </a:t>
            </a:r>
            <a:r>
              <a:rPr lang="en-US" dirty="0" err="1" smtClean="0"/>
              <a:t>shahana-i</a:t>
            </a:r>
            <a:r>
              <a:rPr lang="en-US" dirty="0" smtClean="0"/>
              <a:t>- </a:t>
            </a:r>
            <a:r>
              <a:rPr lang="en-US" dirty="0" err="1" smtClean="0"/>
              <a:t>Mandi</a:t>
            </a:r>
            <a:r>
              <a:rPr lang="en-US" dirty="0" smtClean="0"/>
              <a:t>. The office of </a:t>
            </a:r>
            <a:r>
              <a:rPr lang="en-US" dirty="0" err="1" smtClean="0"/>
              <a:t>Shahana-i-Mandi</a:t>
            </a:r>
            <a:r>
              <a:rPr lang="en-US" dirty="0" smtClean="0"/>
              <a:t> controlled the grain Market and prepared a chart mentioning the prices of various essential commodities. He fixed the prices of food-grains, cloth and other commodities and under no circumstances he permitted any rise of them. He was assisted by a number of experienced subordinates.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Except those authorized merchants, no one was allowed to buy grains from the cultivators.</a:t>
            </a:r>
          </a:p>
          <a:p>
            <a:r>
              <a:rPr lang="en-US" dirty="0" smtClean="0"/>
              <a:t>The merchants had to sell all commodities at the fixed rates without any deviation in it.</a:t>
            </a:r>
          </a:p>
          <a:p>
            <a:r>
              <a:rPr lang="en-US" dirty="0" smtClean="0"/>
              <a:t> If a merchant was found black-marketing the commodities, he was subjected to severe punishments.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Even if a merchant sold a commodity under-weight, the same amount of flesh was cut off from his body. Black- marketing and hoarding of food grains and other articles were seriously viewed and the officers, engaged in the work of supervision were required to furnish guarantee in writing that they would not permit any-one neither to hoard nor to do any sort of black-marketing.</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a:t>
            </a:r>
            <a:r>
              <a:rPr lang="en-US" dirty="0" err="1" smtClean="0"/>
              <a:t>Shahana-i-Mandi</a:t>
            </a:r>
            <a:r>
              <a:rPr lang="en-US" dirty="0" smtClean="0"/>
              <a:t>’, issue permit to purchase costly articles from the market.</a:t>
            </a:r>
          </a:p>
          <a:p>
            <a:pPr>
              <a:buNone/>
            </a:pPr>
            <a:r>
              <a:rPr lang="en-US" dirty="0" smtClean="0"/>
              <a:t>The other important officers engaged in this work were ‘</a:t>
            </a:r>
            <a:r>
              <a:rPr lang="en-US" dirty="0" err="1" smtClean="0"/>
              <a:t>Diwan-i-riyasat</a:t>
            </a:r>
            <a:r>
              <a:rPr lang="en-US" dirty="0" smtClean="0"/>
              <a:t>’ and ‘</a:t>
            </a:r>
            <a:r>
              <a:rPr lang="en-US" dirty="0" err="1" smtClean="0"/>
              <a:t>Sarai</a:t>
            </a:r>
            <a:r>
              <a:rPr lang="en-US" dirty="0" smtClean="0"/>
              <a:t> </a:t>
            </a:r>
            <a:r>
              <a:rPr lang="en-US" dirty="0" err="1" smtClean="0"/>
              <a:t>adl</a:t>
            </a:r>
            <a:r>
              <a:rPr lang="en-US" dirty="0" smtClean="0"/>
              <a:t>’, who acted as a judge.</a:t>
            </a:r>
          </a:p>
          <a:p>
            <a:pPr>
              <a:buNone/>
            </a:pPr>
            <a:r>
              <a:rPr lang="en-US" dirty="0" smtClean="0"/>
              <a:t>They performed their duties with strict honesty and regularity and punished everyone who was guilty of violating the regulation. As a result the prices of commodities throughout the reign of Ala-</a:t>
            </a:r>
            <a:r>
              <a:rPr lang="en-US" dirty="0" err="1" smtClean="0"/>
              <a:t>ud</a:t>
            </a:r>
            <a:r>
              <a:rPr lang="en-US" dirty="0" smtClean="0"/>
              <a:t>-din remained cheap. This was a great achievement of his economic policy.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 His market control policy was a praiseworthy step .</a:t>
            </a:r>
          </a:p>
          <a:p>
            <a:r>
              <a:rPr lang="en-US" b="1" dirty="0" smtClean="0"/>
              <a:t>Revenue Policy:</a:t>
            </a:r>
          </a:p>
          <a:p>
            <a:r>
              <a:rPr lang="en-US" dirty="0" smtClean="0"/>
              <a:t>Ala-</a:t>
            </a:r>
            <a:r>
              <a:rPr lang="en-US" dirty="0" err="1" smtClean="0"/>
              <a:t>ud</a:t>
            </a:r>
            <a:r>
              <a:rPr lang="en-US" dirty="0" smtClean="0"/>
              <a:t>-din had given utmost importance to increase the state revenue.</a:t>
            </a:r>
          </a:p>
          <a:p>
            <a:r>
              <a:rPr lang="en-US" dirty="0" smtClean="0"/>
              <a:t>In the first measure, he confiscated all lands given as grants and gifts. He compelled the people who have enjoying these lands, to pay tax. The tax collectors were instructed to extract from them as much money as possible.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Secondly, the  privileged people like </a:t>
            </a:r>
            <a:r>
              <a:rPr lang="en-US" dirty="0" err="1" smtClean="0"/>
              <a:t>Chaudhuris</a:t>
            </a:r>
            <a:r>
              <a:rPr lang="en-US" dirty="0" smtClean="0"/>
              <a:t>, </a:t>
            </a:r>
            <a:r>
              <a:rPr lang="en-US" dirty="0" err="1" smtClean="0"/>
              <a:t>Muqaddums</a:t>
            </a:r>
            <a:r>
              <a:rPr lang="en-US" dirty="0" smtClean="0"/>
              <a:t> and </a:t>
            </a:r>
            <a:r>
              <a:rPr lang="en-US" dirty="0" err="1" smtClean="0"/>
              <a:t>Khuts</a:t>
            </a:r>
            <a:r>
              <a:rPr lang="en-US" dirty="0" smtClean="0"/>
              <a:t> were compelled to pay land tax, house tax grazing tax like the other ordinary People. They were deprived of their previous </a:t>
            </a:r>
            <a:r>
              <a:rPr lang="en-US" dirty="0" err="1" smtClean="0"/>
              <a:t>honour</a:t>
            </a:r>
            <a:r>
              <a:rPr lang="en-US" dirty="0" smtClean="0"/>
              <a:t> and respect. The non-</a:t>
            </a:r>
            <a:r>
              <a:rPr lang="en-US" dirty="0" err="1" smtClean="0"/>
              <a:t>muslim</a:t>
            </a:r>
            <a:r>
              <a:rPr lang="en-US" dirty="0" smtClean="0"/>
              <a:t> were compelled to pay </a:t>
            </a:r>
            <a:r>
              <a:rPr lang="en-US" dirty="0" err="1" smtClean="0"/>
              <a:t>Jizya</a:t>
            </a:r>
            <a:r>
              <a:rPr lang="en-US" dirty="0" smtClean="0"/>
              <a:t> and many other taxes.</a:t>
            </a:r>
          </a:p>
          <a:p>
            <a:r>
              <a:rPr lang="en-US" dirty="0" smtClean="0"/>
              <a:t>Thirdly, he fixed the land revenue at fifty percent of the total produce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He was the first sultan who introduced the measurement of lands for assessment of revenue.</a:t>
            </a:r>
          </a:p>
          <a:p>
            <a:r>
              <a:rPr lang="en-US" dirty="0" smtClean="0"/>
              <a:t>He appointed very competent and honest revenue officers in the task of revenue collection and measurement of lands.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fontAlgn="base"/>
            <a:r>
              <a:rPr lang="en-US" dirty="0" smtClean="0"/>
              <a:t> He was a great patron of learning. During his reign poets like Amir </a:t>
            </a:r>
            <a:r>
              <a:rPr lang="en-US" dirty="0" err="1" smtClean="0"/>
              <a:t>Kusrau</a:t>
            </a:r>
            <a:r>
              <a:rPr lang="en-US" dirty="0" smtClean="0"/>
              <a:t> and many other scholars attended his court.</a:t>
            </a:r>
          </a:p>
          <a:p>
            <a:pPr fontAlgn="base"/>
            <a:r>
              <a:rPr lang="en-US" dirty="0" smtClean="0"/>
              <a:t>Ala-</a:t>
            </a:r>
            <a:r>
              <a:rPr lang="en-US" dirty="0" err="1" smtClean="0"/>
              <a:t>ud</a:t>
            </a:r>
            <a:r>
              <a:rPr lang="en-US" dirty="0" smtClean="0"/>
              <a:t>-din had a great love for architecture. Alai </a:t>
            </a:r>
            <a:r>
              <a:rPr lang="en-US" dirty="0" err="1" smtClean="0"/>
              <a:t>Darwaza</a:t>
            </a:r>
            <a:r>
              <a:rPr lang="en-US" dirty="0" smtClean="0"/>
              <a:t>  is regarded as the perfect example of early Turkish architecture was constructed by him. He built a number of new forts, mosques and palaces. He had a desire to build a </a:t>
            </a:r>
            <a:r>
              <a:rPr lang="en-US" dirty="0" err="1" smtClean="0"/>
              <a:t>minar</a:t>
            </a:r>
            <a:r>
              <a:rPr lang="en-US" dirty="0" smtClean="0"/>
              <a:t> which would be twice the size of the </a:t>
            </a:r>
            <a:r>
              <a:rPr lang="en-US" dirty="0" err="1" smtClean="0"/>
              <a:t>Kutab</a:t>
            </a:r>
            <a:r>
              <a:rPr lang="en-US" dirty="0" smtClean="0"/>
              <a:t> </a:t>
            </a:r>
            <a:r>
              <a:rPr lang="en-US" dirty="0" err="1" smtClean="0"/>
              <a:t>Minar</a:t>
            </a:r>
            <a:r>
              <a:rPr lang="en-US" dirty="0" smtClean="0"/>
              <a:t>. He started its construction but could not complete it. However Ala-</a:t>
            </a:r>
            <a:r>
              <a:rPr lang="en-US" dirty="0" err="1" smtClean="0"/>
              <a:t>ud</a:t>
            </a:r>
            <a:r>
              <a:rPr lang="en-US" dirty="0" smtClean="0"/>
              <a:t>-din </a:t>
            </a:r>
            <a:r>
              <a:rPr lang="en-US" dirty="0" err="1" smtClean="0"/>
              <a:t>Khilzi</a:t>
            </a:r>
            <a:r>
              <a:rPr lang="en-US" dirty="0" smtClean="0"/>
              <a:t> is considered as the greatest king in the history of Sultanate for all these above achievements.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smtClean="0">
                <a:hlinkClick r:id="rId2"/>
              </a:rPr>
              <a:t>https://www.historydiscussion.net/history-of-india/domestic-policy-during-the-ruling-period-of-ala-ud-din/3042</a:t>
            </a:r>
            <a:r>
              <a:rPr lang="en-US" dirty="0" smtClean="0"/>
              <a:t>.</a:t>
            </a:r>
          </a:p>
          <a:p>
            <a:r>
              <a:rPr lang="en-US" dirty="0" smtClean="0"/>
              <a:t>Chandra, </a:t>
            </a:r>
            <a:r>
              <a:rPr lang="en-US" dirty="0" err="1" smtClean="0"/>
              <a:t>Satish</a:t>
            </a:r>
            <a:r>
              <a:rPr lang="en-US" dirty="0" smtClean="0"/>
              <a:t>: </a:t>
            </a:r>
            <a:r>
              <a:rPr lang="en-US" i="1" dirty="0" smtClean="0"/>
              <a:t>Medieval</a:t>
            </a:r>
            <a:r>
              <a:rPr lang="en-US" dirty="0" smtClean="0"/>
              <a:t> </a:t>
            </a:r>
            <a:r>
              <a:rPr lang="en-US" i="1" dirty="0" smtClean="0"/>
              <a:t>India: From </a:t>
            </a:r>
            <a:r>
              <a:rPr lang="en-US" i="1" dirty="0" err="1" smtClean="0"/>
              <a:t>Sultanat</a:t>
            </a:r>
            <a:r>
              <a:rPr lang="en-US" i="1" dirty="0" smtClean="0"/>
              <a:t> to the </a:t>
            </a:r>
            <a:r>
              <a:rPr lang="en-US" i="1" dirty="0" err="1" smtClean="0"/>
              <a:t>Mughals</a:t>
            </a:r>
            <a:r>
              <a:rPr lang="en-US" dirty="0" smtClean="0"/>
              <a:t>. New Delhi: </a:t>
            </a:r>
            <a:r>
              <a:rPr lang="en-US" dirty="0" err="1" smtClean="0"/>
              <a:t>Har-Anand</a:t>
            </a:r>
            <a:r>
              <a:rPr lang="en-US" dirty="0" smtClean="0"/>
              <a:t> Publications. 1997.</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Measures</a:t>
            </a:r>
            <a:endParaRPr lang="en-US" dirty="0"/>
          </a:p>
        </p:txBody>
      </p:sp>
      <p:sp>
        <p:nvSpPr>
          <p:cNvPr id="3" name="Content Placeholder 2"/>
          <p:cNvSpPr>
            <a:spLocks noGrp="1"/>
          </p:cNvSpPr>
          <p:nvPr>
            <p:ph idx="1"/>
          </p:nvPr>
        </p:nvSpPr>
        <p:spPr/>
        <p:txBody>
          <a:bodyPr>
            <a:normAutofit lnSpcReduction="10000"/>
          </a:bodyPr>
          <a:lstStyle/>
          <a:p>
            <a:r>
              <a:rPr lang="en-US" b="1" dirty="0" smtClean="0"/>
              <a:t>Theory of Kingship:</a:t>
            </a:r>
          </a:p>
          <a:p>
            <a:r>
              <a:rPr lang="en-US" dirty="0" smtClean="0"/>
              <a:t>Ala-</a:t>
            </a:r>
            <a:r>
              <a:rPr lang="en-US" dirty="0" err="1" smtClean="0"/>
              <a:t>ud</a:t>
            </a:r>
            <a:r>
              <a:rPr lang="en-US" dirty="0" smtClean="0"/>
              <a:t>-din like </a:t>
            </a:r>
            <a:r>
              <a:rPr lang="en-US" dirty="0" err="1" smtClean="0"/>
              <a:t>Balban</a:t>
            </a:r>
            <a:r>
              <a:rPr lang="en-US" dirty="0" smtClean="0"/>
              <a:t> believed in the divine right of king. Considering him as the representative of God, he ruled the way he liked.</a:t>
            </a:r>
          </a:p>
          <a:p>
            <a:r>
              <a:rPr lang="en-US" dirty="0" smtClean="0"/>
              <a:t>He acted as an absolute monarch with unlimited powers. He believed that the will of the Sultan was law, the Sultan was above all and all powers of the state emanate from him.</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Ala-</a:t>
            </a:r>
            <a:r>
              <a:rPr lang="en-US" dirty="0" err="1" smtClean="0"/>
              <a:t>ud</a:t>
            </a:r>
            <a:r>
              <a:rPr lang="en-US" dirty="0" smtClean="0"/>
              <a:t>-din was the first Sultan who neither ruled according to Islamic Principles nor allowed the </a:t>
            </a:r>
            <a:r>
              <a:rPr lang="en-US" dirty="0" err="1" smtClean="0"/>
              <a:t>Ulemaas</a:t>
            </a:r>
            <a:r>
              <a:rPr lang="en-US" dirty="0" smtClean="0"/>
              <a:t> to interfere in the matters of state.</a:t>
            </a:r>
          </a:p>
          <a:p>
            <a:r>
              <a:rPr lang="en-US" dirty="0" smtClean="0"/>
              <a:t>By doing so he wanted to be an absolute ruler.</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Rebellions and measures</a:t>
            </a:r>
            <a:endParaRPr lang="en-US" dirty="0"/>
          </a:p>
        </p:txBody>
      </p:sp>
      <p:sp>
        <p:nvSpPr>
          <p:cNvPr id="3" name="Content Placeholder 2"/>
          <p:cNvSpPr>
            <a:spLocks noGrp="1"/>
          </p:cNvSpPr>
          <p:nvPr>
            <p:ph idx="1"/>
          </p:nvPr>
        </p:nvSpPr>
        <p:spPr/>
        <p:txBody>
          <a:bodyPr/>
          <a:lstStyle/>
          <a:p>
            <a:r>
              <a:rPr lang="en-US" dirty="0" smtClean="0"/>
              <a:t>Ala-</a:t>
            </a:r>
            <a:r>
              <a:rPr lang="en-US" dirty="0" err="1" smtClean="0"/>
              <a:t>ud</a:t>
            </a:r>
            <a:r>
              <a:rPr lang="en-US" dirty="0" smtClean="0"/>
              <a:t>-din had to face a number of rebellions in the initial few years of his region. He studied the causes of the rebellions and declared four following ordinance:</a:t>
            </a:r>
          </a:p>
          <a:p>
            <a:pPr>
              <a:buNone/>
            </a:pPr>
            <a:r>
              <a:rPr lang="en-US" dirty="0" smtClean="0"/>
              <a:t>(</a:t>
            </a:r>
            <a:r>
              <a:rPr lang="en-US" dirty="0" err="1" smtClean="0"/>
              <a:t>i</a:t>
            </a:r>
            <a:r>
              <a:rPr lang="en-US" dirty="0" smtClean="0"/>
              <a:t>) By first ordinance all grants and pensions were revoked. All lands given to people as gifts, pensions, grants and endowments were confiscated.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(ii) By the second ordinance Ala-</a:t>
            </a:r>
            <a:r>
              <a:rPr lang="en-US" dirty="0" err="1" smtClean="0"/>
              <a:t>ud</a:t>
            </a:r>
            <a:r>
              <a:rPr lang="en-US" dirty="0" smtClean="0"/>
              <a:t>-din re-</a:t>
            </a:r>
            <a:r>
              <a:rPr lang="en-US" dirty="0" err="1" smtClean="0"/>
              <a:t>organised</a:t>
            </a:r>
            <a:r>
              <a:rPr lang="en-US" dirty="0" smtClean="0"/>
              <a:t> the system of espionage. He appointed a large number of spies and news writers in every department and in every house of nobles and in every town to collect important information and secret plans and treasons. </a:t>
            </a:r>
          </a:p>
          <a:p>
            <a:pPr>
              <a:buNone/>
            </a:pPr>
            <a:r>
              <a:rPr lang="en-US" dirty="0" smtClean="0"/>
              <a:t>(iii) The third ordinance prohibited the sale and use of wine and other intoxicating drugs.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US" dirty="0" smtClean="0"/>
              <a:t>(iv) The fourth ordinance prohibited social gathering and inter-marriages among the nobles without the consent of the Sultan.</a:t>
            </a:r>
          </a:p>
          <a:p>
            <a:pPr>
              <a:buNone/>
            </a:pPr>
            <a:r>
              <a:rPr lang="en-US" b="1" dirty="0" smtClean="0"/>
              <a:t>Military </a:t>
            </a:r>
            <a:r>
              <a:rPr lang="en-US" b="1" dirty="0" err="1" smtClean="0"/>
              <a:t>Organisation</a:t>
            </a:r>
            <a:r>
              <a:rPr lang="en-US" b="1" dirty="0" smtClean="0"/>
              <a:t>:</a:t>
            </a:r>
          </a:p>
          <a:p>
            <a:pPr>
              <a:buNone/>
            </a:pPr>
            <a:r>
              <a:rPr lang="en-US" dirty="0" smtClean="0"/>
              <a:t>Ala-</a:t>
            </a:r>
            <a:r>
              <a:rPr lang="en-US" dirty="0" err="1" smtClean="0"/>
              <a:t>ud</a:t>
            </a:r>
            <a:r>
              <a:rPr lang="en-US" dirty="0" smtClean="0"/>
              <a:t>-din knew that without a strong army continuance of his despotic rule and his ambition of a vast protected empire could not be achieved. He was bent upon to build a strong permanent standing army at the centre.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He appointed an army minister (</a:t>
            </a:r>
            <a:r>
              <a:rPr lang="en-US" dirty="0" err="1" smtClean="0"/>
              <a:t>Ariz-i-mamalik</a:t>
            </a:r>
            <a:r>
              <a:rPr lang="en-US" dirty="0" smtClean="0"/>
              <a:t>) who directly recruited the soldiers of the sultan’s army. The soldiers were well equipped, trained and paid by the centre. They were supplied with good horses and arms and were paid in cash from the royal treasury.</a:t>
            </a:r>
          </a:p>
          <a:p>
            <a:r>
              <a:rPr lang="en-US" dirty="0" smtClean="0"/>
              <a:t> According to </a:t>
            </a:r>
            <a:r>
              <a:rPr lang="en-US" dirty="0" err="1" smtClean="0"/>
              <a:t>Ferishta</a:t>
            </a:r>
            <a:r>
              <a:rPr lang="en-US" dirty="0" smtClean="0"/>
              <a:t>, the Sultan’s army consisted of 4, 75,000 cavalrymen.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He gave utmost emphasis on the discipline and training of the army men.</a:t>
            </a:r>
          </a:p>
          <a:p>
            <a:r>
              <a:rPr lang="en-US" dirty="0" smtClean="0"/>
              <a:t>He introduced two reforms such as the practice of recording the descriptive roll (</a:t>
            </a:r>
            <a:r>
              <a:rPr lang="en-US" dirty="0" err="1" smtClean="0"/>
              <a:t>huliya</a:t>
            </a:r>
            <a:r>
              <a:rPr lang="en-US" dirty="0" smtClean="0"/>
              <a:t>) of individual soldiers in order to detect the absentees in the army camp as well as the branding of horses (the </a:t>
            </a:r>
            <a:r>
              <a:rPr lang="en-US" dirty="0" err="1" smtClean="0"/>
              <a:t>dagh</a:t>
            </a:r>
            <a:r>
              <a:rPr lang="en-US" dirty="0" smtClean="0"/>
              <a:t> system) in-order-to prevent the substitution of a bad horse for a good one.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 also built some new forts and repaired the old forts on the north-western frontiers. Spies and news reporters were appointed in the army by him to get information about their regular activities.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1082</Words>
  <Application>Microsoft Office PowerPoint</Application>
  <PresentationFormat>On-screen Show (4:3)</PresentationFormat>
  <Paragraphs>44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History, Degree Part-2,Paper-3,Unit-2, Topic-Alauddin Khalji-2,Dr.Shakil Akhtar,lect.29</vt:lpstr>
      <vt:lpstr>Administrative Measures</vt:lpstr>
      <vt:lpstr>Slide 3</vt:lpstr>
      <vt:lpstr>Rebellions and measures</vt:lpstr>
      <vt:lpstr>Slide 5</vt:lpstr>
      <vt:lpstr>Slide 6</vt:lpstr>
      <vt:lpstr>Slide 7</vt:lpstr>
      <vt:lpstr>Slide 8</vt:lpstr>
      <vt:lpstr>Slide 9</vt:lpstr>
      <vt:lpstr>Market Control</vt:lpstr>
      <vt:lpstr>Slide 11</vt:lpstr>
      <vt:lpstr>Slide 12</vt:lpstr>
      <vt:lpstr>Slide 13</vt:lpstr>
      <vt:lpstr>Slide 14</vt:lpstr>
      <vt:lpstr>Slide 15</vt:lpstr>
      <vt:lpstr>Slide 16</vt:lpstr>
      <vt:lpstr>Slide 17</vt:lpstr>
      <vt:lpstr>Slide 18</vt:lpstr>
      <vt:lpstr>Reference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History,Degree Part-2,Paper-3,Unit-2, Topic-Alauddin Khalji-2,Dr.Shakil Akhtar,lect.29</dc:title>
  <dc:creator>Admin</dc:creator>
  <cp:lastModifiedBy>Admin</cp:lastModifiedBy>
  <cp:revision>7</cp:revision>
  <dcterms:created xsi:type="dcterms:W3CDTF">2006-08-16T00:00:00Z</dcterms:created>
  <dcterms:modified xsi:type="dcterms:W3CDTF">2020-04-30T06:25:33Z</dcterms:modified>
</cp:coreProperties>
</file>