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1" r:id="rId5"/>
    <p:sldId id="259" r:id="rId6"/>
    <p:sldId id="260" r:id="rId7"/>
    <p:sldId id="258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3" r:id="rId17"/>
    <p:sldId id="274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indilibraryindia.com/history/renaissance/renaissance-causes-nature-importance-hindi-europe-history/19830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History, Degree </a:t>
            </a:r>
            <a:r>
              <a:rPr lang="en-US" sz="3600" dirty="0" smtClean="0"/>
              <a:t>Part-1,Paper-3,Unit-1</a:t>
            </a:r>
            <a:r>
              <a:rPr lang="en-US" sz="3600" dirty="0" smtClean="0"/>
              <a:t>,</a:t>
            </a:r>
            <a:br>
              <a:rPr lang="en-US" sz="3600" dirty="0" smtClean="0"/>
            </a:br>
            <a:r>
              <a:rPr lang="en-US" sz="3600" dirty="0" smtClean="0"/>
              <a:t>Topic- </a:t>
            </a:r>
            <a:r>
              <a:rPr lang="en-US" sz="3600" dirty="0" smtClean="0"/>
              <a:t>Renaissance,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Dr. Md. </a:t>
            </a:r>
            <a:r>
              <a:rPr lang="en-US" sz="3600" dirty="0" err="1" smtClean="0"/>
              <a:t>Shakil</a:t>
            </a:r>
            <a:r>
              <a:rPr lang="en-US" sz="3600" dirty="0" smtClean="0"/>
              <a:t> </a:t>
            </a:r>
            <a:r>
              <a:rPr lang="en-US" sz="3600" dirty="0" smtClean="0"/>
              <a:t>Akhtar,lect.13,dated:24/7/2020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cap="all" dirty="0" smtClean="0"/>
              <a:t>5. </a:t>
            </a:r>
            <a:r>
              <a:rPr lang="en-US" b="1" cap="all" dirty="0" err="1" smtClean="0"/>
              <a:t>कुस्तुनतुनिया</a:t>
            </a:r>
            <a:r>
              <a:rPr lang="en-US" b="1" cap="all" dirty="0" smtClean="0"/>
              <a:t> </a:t>
            </a:r>
            <a:r>
              <a:rPr lang="en-US" b="1" cap="all" dirty="0" err="1" smtClean="0"/>
              <a:t>का</a:t>
            </a:r>
            <a:r>
              <a:rPr lang="en-US" b="1" cap="all" dirty="0" smtClean="0"/>
              <a:t> </a:t>
            </a:r>
            <a:r>
              <a:rPr lang="en-US" b="1" cap="all" dirty="0" err="1" smtClean="0"/>
              <a:t>पतन</a:t>
            </a:r>
            <a:endParaRPr lang="en-US" b="1" dirty="0" smtClean="0"/>
          </a:p>
          <a:p>
            <a:r>
              <a:rPr lang="en-US" dirty="0" smtClean="0"/>
              <a:t>1453 ई. </a:t>
            </a:r>
            <a:r>
              <a:rPr lang="en-US" dirty="0" err="1" smtClean="0"/>
              <a:t>में</a:t>
            </a:r>
            <a:r>
              <a:rPr lang="en-US" dirty="0" smtClean="0"/>
              <a:t> </a:t>
            </a:r>
            <a:r>
              <a:rPr lang="en-US" dirty="0" err="1" smtClean="0"/>
              <a:t>उस्मानी</a:t>
            </a:r>
            <a:r>
              <a:rPr lang="en-US" dirty="0" smtClean="0"/>
              <a:t> </a:t>
            </a:r>
            <a:r>
              <a:rPr lang="en-US" dirty="0" err="1" smtClean="0"/>
              <a:t>तुर्कों</a:t>
            </a:r>
            <a:r>
              <a:rPr lang="en-US" dirty="0" smtClean="0"/>
              <a:t> </a:t>
            </a:r>
            <a:r>
              <a:rPr lang="en-US" dirty="0" err="1" smtClean="0"/>
              <a:t>ने</a:t>
            </a:r>
            <a:r>
              <a:rPr lang="en-US" dirty="0" smtClean="0"/>
              <a:t> </a:t>
            </a:r>
            <a:r>
              <a:rPr lang="en-US" dirty="0" err="1" smtClean="0"/>
              <a:t>कुस्तुनतुनिया</a:t>
            </a:r>
            <a:r>
              <a:rPr lang="en-US" dirty="0" smtClean="0"/>
              <a:t> </a:t>
            </a:r>
            <a:r>
              <a:rPr lang="en-US" dirty="0" err="1" smtClean="0"/>
              <a:t>पर</a:t>
            </a:r>
            <a:r>
              <a:rPr lang="en-US" dirty="0" smtClean="0"/>
              <a:t> </a:t>
            </a:r>
            <a:r>
              <a:rPr lang="en-US" dirty="0" err="1" smtClean="0"/>
              <a:t>अधिकार</a:t>
            </a:r>
            <a:r>
              <a:rPr lang="en-US" dirty="0" smtClean="0"/>
              <a:t> </a:t>
            </a:r>
            <a:r>
              <a:rPr lang="en-US" dirty="0" err="1" smtClean="0"/>
              <a:t>कर</a:t>
            </a:r>
            <a:r>
              <a:rPr lang="en-US" dirty="0" smtClean="0"/>
              <a:t> </a:t>
            </a:r>
            <a:r>
              <a:rPr lang="en-US" dirty="0" err="1" smtClean="0"/>
              <a:t>लिया</a:t>
            </a:r>
            <a:r>
              <a:rPr lang="en-US" dirty="0" smtClean="0"/>
              <a:t>. </a:t>
            </a:r>
            <a:r>
              <a:rPr lang="en-US" dirty="0" err="1" smtClean="0"/>
              <a:t>कुस्तुनतुनिया</a:t>
            </a:r>
            <a:r>
              <a:rPr lang="en-US" dirty="0" smtClean="0"/>
              <a:t> </a:t>
            </a:r>
            <a:r>
              <a:rPr lang="en-US" dirty="0" err="1" smtClean="0"/>
              <a:t>ज्ञान-विज्ञान</a:t>
            </a:r>
            <a:r>
              <a:rPr lang="en-US" dirty="0" smtClean="0"/>
              <a:t> </a:t>
            </a:r>
            <a:r>
              <a:rPr lang="en-US" dirty="0" err="1" smtClean="0"/>
              <a:t>का</a:t>
            </a:r>
            <a:r>
              <a:rPr lang="en-US" dirty="0" smtClean="0"/>
              <a:t> </a:t>
            </a:r>
            <a:r>
              <a:rPr lang="en-US" dirty="0" err="1" smtClean="0"/>
              <a:t>केंद्र</a:t>
            </a:r>
            <a:r>
              <a:rPr lang="en-US" dirty="0" smtClean="0"/>
              <a:t> </a:t>
            </a:r>
            <a:r>
              <a:rPr lang="en-US" dirty="0" err="1" smtClean="0"/>
              <a:t>था</a:t>
            </a:r>
            <a:r>
              <a:rPr lang="en-US" dirty="0" smtClean="0"/>
              <a:t>. </a:t>
            </a:r>
            <a:r>
              <a:rPr lang="en-US" dirty="0" err="1" smtClean="0"/>
              <a:t>तुर्कों</a:t>
            </a:r>
            <a:r>
              <a:rPr lang="en-US" dirty="0" smtClean="0"/>
              <a:t> </a:t>
            </a:r>
            <a:r>
              <a:rPr lang="en-US" dirty="0" err="1" smtClean="0"/>
              <a:t>की</a:t>
            </a:r>
            <a:r>
              <a:rPr lang="en-US" dirty="0" smtClean="0"/>
              <a:t> </a:t>
            </a:r>
            <a:r>
              <a:rPr lang="en-US" dirty="0" err="1" smtClean="0"/>
              <a:t>विजय</a:t>
            </a:r>
            <a:r>
              <a:rPr lang="en-US" dirty="0" smtClean="0"/>
              <a:t> </a:t>
            </a:r>
            <a:r>
              <a:rPr lang="en-US" dirty="0" err="1" smtClean="0"/>
              <a:t>के</a:t>
            </a:r>
            <a:r>
              <a:rPr lang="en-US" dirty="0" smtClean="0"/>
              <a:t> </a:t>
            </a:r>
            <a:r>
              <a:rPr lang="en-US" dirty="0" err="1" smtClean="0"/>
              <a:t>बाद</a:t>
            </a:r>
            <a:r>
              <a:rPr lang="en-US" dirty="0" smtClean="0"/>
              <a:t> </a:t>
            </a:r>
            <a:r>
              <a:rPr lang="en-US" dirty="0" err="1" smtClean="0"/>
              <a:t>कुस्तुनतुनिया</a:t>
            </a:r>
            <a:r>
              <a:rPr lang="en-US" dirty="0" smtClean="0"/>
              <a:t> </a:t>
            </a:r>
            <a:r>
              <a:rPr lang="en-US" dirty="0" err="1" smtClean="0"/>
              <a:t>के</a:t>
            </a:r>
            <a:r>
              <a:rPr lang="en-US" dirty="0" smtClean="0"/>
              <a:t> </a:t>
            </a:r>
            <a:r>
              <a:rPr lang="en-US" dirty="0" err="1" smtClean="0"/>
              <a:t>विद्वान्</a:t>
            </a:r>
            <a:r>
              <a:rPr lang="en-US" dirty="0" smtClean="0"/>
              <a:t> </a:t>
            </a:r>
            <a:r>
              <a:rPr lang="en-US" dirty="0" err="1" smtClean="0"/>
              <a:t>भागकर</a:t>
            </a:r>
            <a:r>
              <a:rPr lang="en-US" dirty="0" smtClean="0"/>
              <a:t> </a:t>
            </a:r>
            <a:r>
              <a:rPr lang="en-US" dirty="0" err="1" smtClean="0"/>
              <a:t>यूरोप</a:t>
            </a:r>
            <a:r>
              <a:rPr lang="en-US" dirty="0" smtClean="0"/>
              <a:t> </a:t>
            </a:r>
            <a:r>
              <a:rPr lang="en-US" dirty="0" err="1" smtClean="0"/>
              <a:t>के</a:t>
            </a:r>
            <a:r>
              <a:rPr lang="en-US" dirty="0" smtClean="0"/>
              <a:t> </a:t>
            </a:r>
            <a:r>
              <a:rPr lang="en-US" dirty="0" err="1" smtClean="0"/>
              <a:t>देशों</a:t>
            </a:r>
            <a:r>
              <a:rPr lang="en-US" dirty="0" smtClean="0"/>
              <a:t> </a:t>
            </a:r>
            <a:r>
              <a:rPr lang="en-US" dirty="0" err="1" smtClean="0"/>
              <a:t>में</a:t>
            </a:r>
            <a:r>
              <a:rPr lang="en-US" dirty="0" smtClean="0"/>
              <a:t> </a:t>
            </a:r>
            <a:r>
              <a:rPr lang="en-US" dirty="0" err="1" smtClean="0"/>
              <a:t>शरण</a:t>
            </a:r>
            <a:r>
              <a:rPr lang="en-US" dirty="0" smtClean="0"/>
              <a:t> </a:t>
            </a:r>
            <a:r>
              <a:rPr lang="en-US" dirty="0" err="1" smtClean="0"/>
              <a:t>लिए</a:t>
            </a:r>
            <a:r>
              <a:rPr lang="en-US" dirty="0" smtClean="0"/>
              <a:t>. </a:t>
            </a:r>
            <a:r>
              <a:rPr lang="en-US" dirty="0" err="1" smtClean="0"/>
              <a:t>उन्होंने</a:t>
            </a:r>
            <a:r>
              <a:rPr lang="en-US" dirty="0" smtClean="0"/>
              <a:t> </a:t>
            </a:r>
            <a:r>
              <a:rPr lang="en-US" dirty="0" err="1" smtClean="0"/>
              <a:t>लोगों</a:t>
            </a:r>
            <a:r>
              <a:rPr lang="en-US" dirty="0" smtClean="0"/>
              <a:t> </a:t>
            </a:r>
            <a:r>
              <a:rPr lang="en-US" dirty="0" err="1" smtClean="0"/>
              <a:t>का</a:t>
            </a:r>
            <a:r>
              <a:rPr lang="en-US" dirty="0" smtClean="0"/>
              <a:t> </a:t>
            </a:r>
            <a:r>
              <a:rPr lang="en-US" dirty="0" err="1" smtClean="0"/>
              <a:t>ध्यान</a:t>
            </a:r>
            <a:r>
              <a:rPr lang="en-US" dirty="0" smtClean="0"/>
              <a:t> </a:t>
            </a:r>
            <a:r>
              <a:rPr lang="en-US" dirty="0" err="1" smtClean="0"/>
              <a:t>प्राचीन</a:t>
            </a:r>
            <a:r>
              <a:rPr lang="en-US" dirty="0" smtClean="0"/>
              <a:t> </a:t>
            </a:r>
            <a:r>
              <a:rPr lang="en-US" dirty="0" err="1" smtClean="0"/>
              <a:t>साहित्य</a:t>
            </a:r>
            <a:r>
              <a:rPr lang="en-US" dirty="0" smtClean="0"/>
              <a:t> </a:t>
            </a:r>
            <a:r>
              <a:rPr lang="en-US" dirty="0" err="1" smtClean="0"/>
              <a:t>और</a:t>
            </a:r>
            <a:r>
              <a:rPr lang="en-US" dirty="0" smtClean="0"/>
              <a:t> </a:t>
            </a:r>
            <a:r>
              <a:rPr lang="en-US" dirty="0" err="1" smtClean="0"/>
              <a:t>ज्ञान</a:t>
            </a:r>
            <a:r>
              <a:rPr lang="en-US" dirty="0" smtClean="0"/>
              <a:t> </a:t>
            </a:r>
            <a:r>
              <a:rPr lang="en-US" dirty="0" err="1" smtClean="0"/>
              <a:t>की</a:t>
            </a:r>
            <a:r>
              <a:rPr lang="en-US" dirty="0" smtClean="0"/>
              <a:t> </a:t>
            </a:r>
            <a:r>
              <a:rPr lang="en-US" dirty="0" err="1" smtClean="0"/>
              <a:t>ओर</a:t>
            </a:r>
            <a:r>
              <a:rPr lang="en-US" dirty="0" smtClean="0"/>
              <a:t> </a:t>
            </a:r>
            <a:r>
              <a:rPr lang="en-US" dirty="0" err="1" smtClean="0"/>
              <a:t>आकृष्ट</a:t>
            </a:r>
            <a:r>
              <a:rPr lang="en-US" dirty="0" smtClean="0"/>
              <a:t> </a:t>
            </a:r>
            <a:r>
              <a:rPr lang="en-US" dirty="0" err="1" smtClean="0"/>
              <a:t>किया</a:t>
            </a:r>
            <a:r>
              <a:rPr lang="en-US" dirty="0" smtClean="0"/>
              <a:t>. </a:t>
            </a:r>
            <a:r>
              <a:rPr lang="en-US" dirty="0" err="1" smtClean="0"/>
              <a:t>इससे</a:t>
            </a:r>
            <a:r>
              <a:rPr lang="en-US" dirty="0" smtClean="0"/>
              <a:t> </a:t>
            </a:r>
            <a:r>
              <a:rPr lang="en-US" dirty="0" err="1" smtClean="0"/>
              <a:t>लोगों</a:t>
            </a:r>
            <a:r>
              <a:rPr lang="en-US" dirty="0" smtClean="0"/>
              <a:t> </a:t>
            </a:r>
            <a:r>
              <a:rPr lang="en-US" dirty="0" err="1" smtClean="0"/>
              <a:t>में</a:t>
            </a:r>
            <a:r>
              <a:rPr lang="en-US" dirty="0" smtClean="0"/>
              <a:t> </a:t>
            </a:r>
            <a:r>
              <a:rPr lang="en-US" dirty="0" err="1" smtClean="0"/>
              <a:t>प्राचीन</a:t>
            </a:r>
            <a:r>
              <a:rPr lang="en-US" dirty="0" smtClean="0"/>
              <a:t> </a:t>
            </a:r>
            <a:r>
              <a:rPr lang="en-US" dirty="0" err="1" smtClean="0"/>
              <a:t>ज्ञान</a:t>
            </a:r>
            <a:r>
              <a:rPr lang="en-US" dirty="0" smtClean="0"/>
              <a:t> </a:t>
            </a:r>
            <a:r>
              <a:rPr lang="en-US" dirty="0" err="1" smtClean="0"/>
              <a:t>के</a:t>
            </a:r>
            <a:r>
              <a:rPr lang="en-US" dirty="0" smtClean="0"/>
              <a:t> </a:t>
            </a:r>
            <a:r>
              <a:rPr lang="en-US" dirty="0" err="1" smtClean="0"/>
              <a:t>प्रति</a:t>
            </a:r>
            <a:r>
              <a:rPr lang="en-US" dirty="0" smtClean="0"/>
              <a:t> </a:t>
            </a:r>
            <a:r>
              <a:rPr lang="en-US" dirty="0" err="1" smtClean="0"/>
              <a:t>श्रद्धा</a:t>
            </a:r>
            <a:r>
              <a:rPr lang="en-US" dirty="0" smtClean="0"/>
              <a:t> </a:t>
            </a:r>
            <a:r>
              <a:rPr lang="en-US" dirty="0" err="1" smtClean="0"/>
              <a:t>के</a:t>
            </a:r>
            <a:r>
              <a:rPr lang="en-US" dirty="0" smtClean="0"/>
              <a:t> </a:t>
            </a:r>
            <a:r>
              <a:rPr lang="en-US" dirty="0" err="1" smtClean="0"/>
              <a:t>साथ-साथ</a:t>
            </a:r>
            <a:r>
              <a:rPr lang="en-US" dirty="0" smtClean="0"/>
              <a:t> </a:t>
            </a:r>
            <a:r>
              <a:rPr lang="en-US" dirty="0" err="1" smtClean="0"/>
              <a:t>नवीन</a:t>
            </a:r>
            <a:r>
              <a:rPr lang="en-US" dirty="0" smtClean="0"/>
              <a:t> </a:t>
            </a:r>
            <a:r>
              <a:rPr lang="en-US" dirty="0" err="1" smtClean="0"/>
              <a:t>जिज्ञासा</a:t>
            </a:r>
            <a:r>
              <a:rPr lang="en-US" dirty="0" smtClean="0"/>
              <a:t> </a:t>
            </a:r>
            <a:r>
              <a:rPr lang="en-US" dirty="0" err="1" smtClean="0"/>
              <a:t>उत्पन्न</a:t>
            </a:r>
            <a:r>
              <a:rPr lang="en-US" dirty="0" smtClean="0"/>
              <a:t> </a:t>
            </a:r>
            <a:r>
              <a:rPr lang="en-US" dirty="0" err="1" smtClean="0"/>
              <a:t>हुई</a:t>
            </a:r>
            <a:r>
              <a:rPr lang="en-US" dirty="0" smtClean="0"/>
              <a:t>. </a:t>
            </a:r>
            <a:r>
              <a:rPr lang="en-US" dirty="0" err="1" smtClean="0"/>
              <a:t>यही</a:t>
            </a:r>
            <a:r>
              <a:rPr lang="en-US" dirty="0" smtClean="0"/>
              <a:t> </a:t>
            </a:r>
            <a:r>
              <a:rPr lang="en-US" dirty="0" err="1" smtClean="0"/>
              <a:t>जिज्ञासा</a:t>
            </a:r>
            <a:r>
              <a:rPr lang="en-US" dirty="0" smtClean="0"/>
              <a:t> </a:t>
            </a:r>
            <a:r>
              <a:rPr lang="en-US" dirty="0" err="1" smtClean="0"/>
              <a:t>पुनर्जागरण</a:t>
            </a:r>
            <a:r>
              <a:rPr lang="en-US" dirty="0" smtClean="0"/>
              <a:t> (Renaissance in Europe) </a:t>
            </a:r>
            <a:r>
              <a:rPr lang="en-US" dirty="0" err="1" smtClean="0"/>
              <a:t>की</a:t>
            </a:r>
            <a:r>
              <a:rPr lang="en-US" dirty="0" smtClean="0"/>
              <a:t> </a:t>
            </a:r>
            <a:r>
              <a:rPr lang="en-US" dirty="0" err="1" smtClean="0"/>
              <a:t>आत्मा</a:t>
            </a:r>
            <a:r>
              <a:rPr lang="en-US" dirty="0" smtClean="0"/>
              <a:t> </a:t>
            </a:r>
            <a:r>
              <a:rPr lang="en-US" dirty="0" err="1" smtClean="0"/>
              <a:t>थी</a:t>
            </a:r>
            <a:r>
              <a:rPr lang="en-US" dirty="0" smtClean="0"/>
              <a:t>. </a:t>
            </a:r>
            <a:r>
              <a:rPr lang="en-US" dirty="0" err="1" smtClean="0"/>
              <a:t>कुस्तुनतुनिया</a:t>
            </a:r>
            <a:r>
              <a:rPr lang="en-US" dirty="0" smtClean="0"/>
              <a:t> </a:t>
            </a:r>
            <a:r>
              <a:rPr lang="en-US" dirty="0" err="1" smtClean="0"/>
              <a:t>के</a:t>
            </a:r>
            <a:r>
              <a:rPr lang="en-US" dirty="0" smtClean="0"/>
              <a:t> </a:t>
            </a:r>
            <a:r>
              <a:rPr lang="en-US" dirty="0" err="1" smtClean="0"/>
              <a:t>पतन</a:t>
            </a:r>
            <a:r>
              <a:rPr lang="en-US" dirty="0" smtClean="0"/>
              <a:t> </a:t>
            </a:r>
            <a:r>
              <a:rPr lang="en-US" dirty="0" err="1" smtClean="0"/>
              <a:t>का</a:t>
            </a:r>
            <a:r>
              <a:rPr lang="en-US" dirty="0" smtClean="0"/>
              <a:t> </a:t>
            </a:r>
            <a:r>
              <a:rPr lang="en-US" dirty="0" err="1" smtClean="0"/>
              <a:t>एक</a:t>
            </a:r>
            <a:r>
              <a:rPr lang="en-US" dirty="0" smtClean="0"/>
              <a:t> </a:t>
            </a:r>
            <a:r>
              <a:rPr lang="en-US" dirty="0" err="1" smtClean="0"/>
              <a:t>और</a:t>
            </a:r>
            <a:r>
              <a:rPr lang="en-US" dirty="0" smtClean="0"/>
              <a:t> </a:t>
            </a:r>
            <a:r>
              <a:rPr lang="en-US" dirty="0" err="1" smtClean="0"/>
              <a:t>महत्त्वपूर्ण</a:t>
            </a:r>
            <a:r>
              <a:rPr lang="en-US" dirty="0" smtClean="0"/>
              <a:t> </a:t>
            </a:r>
            <a:r>
              <a:rPr lang="en-US" dirty="0" err="1" smtClean="0"/>
              <a:t>प्रभाव</a:t>
            </a:r>
            <a:r>
              <a:rPr lang="en-US" dirty="0" smtClean="0"/>
              <a:t> </a:t>
            </a:r>
            <a:r>
              <a:rPr lang="en-US" dirty="0" err="1" smtClean="0"/>
              <a:t>हुआ</a:t>
            </a:r>
            <a:r>
              <a:rPr lang="en-US" dirty="0" smtClean="0"/>
              <a:t>. </a:t>
            </a:r>
            <a:r>
              <a:rPr lang="en-US" dirty="0" err="1" smtClean="0"/>
              <a:t>यूरोप</a:t>
            </a:r>
            <a:r>
              <a:rPr lang="en-US" dirty="0" smtClean="0"/>
              <a:t> </a:t>
            </a:r>
            <a:r>
              <a:rPr lang="en-US" dirty="0" err="1" smtClean="0"/>
              <a:t>और</a:t>
            </a:r>
            <a:r>
              <a:rPr lang="en-US" dirty="0" smtClean="0"/>
              <a:t> </a:t>
            </a:r>
            <a:r>
              <a:rPr lang="en-US" dirty="0" err="1" smtClean="0"/>
              <a:t>पूर्वी</a:t>
            </a:r>
            <a:r>
              <a:rPr lang="en-US" dirty="0" smtClean="0"/>
              <a:t> </a:t>
            </a:r>
            <a:r>
              <a:rPr lang="en-US" dirty="0" err="1" smtClean="0"/>
              <a:t>देशों</a:t>
            </a:r>
            <a:r>
              <a:rPr lang="en-US" dirty="0" smtClean="0"/>
              <a:t> </a:t>
            </a:r>
            <a:r>
              <a:rPr lang="en-US" dirty="0" err="1" smtClean="0"/>
              <a:t>के</a:t>
            </a:r>
            <a:r>
              <a:rPr lang="en-US" dirty="0" smtClean="0"/>
              <a:t> </a:t>
            </a:r>
            <a:r>
              <a:rPr lang="en-US" dirty="0" err="1" smtClean="0"/>
              <a:t>बीच</a:t>
            </a:r>
            <a:r>
              <a:rPr lang="en-US" dirty="0" smtClean="0"/>
              <a:t> </a:t>
            </a:r>
            <a:r>
              <a:rPr lang="en-US" dirty="0" err="1" smtClean="0"/>
              <a:t>व्यापार</a:t>
            </a:r>
            <a:r>
              <a:rPr lang="en-US" dirty="0" smtClean="0"/>
              <a:t> </a:t>
            </a:r>
            <a:r>
              <a:rPr lang="en-US" dirty="0" err="1" smtClean="0"/>
              <a:t>का</a:t>
            </a:r>
            <a:r>
              <a:rPr lang="en-US" dirty="0" smtClean="0"/>
              <a:t> </a:t>
            </a:r>
            <a:r>
              <a:rPr lang="en-US" dirty="0" err="1" smtClean="0"/>
              <a:t>स्थल</a:t>
            </a:r>
            <a:r>
              <a:rPr lang="en-US" dirty="0" smtClean="0"/>
              <a:t> </a:t>
            </a:r>
            <a:r>
              <a:rPr lang="en-US" dirty="0" err="1" smtClean="0"/>
              <a:t>मार्ग</a:t>
            </a:r>
            <a:r>
              <a:rPr lang="en-US" dirty="0" smtClean="0"/>
              <a:t> </a:t>
            </a:r>
            <a:r>
              <a:rPr lang="en-US" dirty="0" err="1" smtClean="0"/>
              <a:t>बंद</a:t>
            </a:r>
            <a:r>
              <a:rPr lang="en-US" dirty="0" smtClean="0"/>
              <a:t> </a:t>
            </a:r>
            <a:r>
              <a:rPr lang="en-US" dirty="0" err="1" smtClean="0"/>
              <a:t>हो</a:t>
            </a:r>
            <a:r>
              <a:rPr lang="en-US" dirty="0" smtClean="0"/>
              <a:t> </a:t>
            </a:r>
            <a:r>
              <a:rPr lang="en-US" dirty="0" err="1" smtClean="0"/>
              <a:t>गया</a:t>
            </a:r>
            <a:r>
              <a:rPr lang="en-US" dirty="0" smtClean="0"/>
              <a:t>. </a:t>
            </a:r>
            <a:r>
              <a:rPr lang="en-US" dirty="0" err="1" smtClean="0"/>
              <a:t>अब</a:t>
            </a:r>
            <a:r>
              <a:rPr lang="en-US" dirty="0" smtClean="0"/>
              <a:t> </a:t>
            </a:r>
            <a:r>
              <a:rPr lang="en-US" dirty="0" err="1" smtClean="0"/>
              <a:t>जलमार्ग</a:t>
            </a:r>
            <a:r>
              <a:rPr lang="en-US" dirty="0" smtClean="0"/>
              <a:t> </a:t>
            </a:r>
            <a:r>
              <a:rPr lang="en-US" dirty="0" err="1" smtClean="0"/>
              <a:t>से</a:t>
            </a:r>
            <a:r>
              <a:rPr lang="en-US" dirty="0" smtClean="0"/>
              <a:t> </a:t>
            </a:r>
            <a:r>
              <a:rPr lang="en-US" dirty="0" err="1" smtClean="0"/>
              <a:t>पूर्वी</a:t>
            </a:r>
            <a:r>
              <a:rPr lang="en-US" dirty="0" smtClean="0"/>
              <a:t> </a:t>
            </a:r>
            <a:r>
              <a:rPr lang="en-US" dirty="0" err="1" smtClean="0"/>
              <a:t>देशों</a:t>
            </a:r>
            <a:r>
              <a:rPr lang="en-US" dirty="0" smtClean="0"/>
              <a:t> </a:t>
            </a:r>
            <a:r>
              <a:rPr lang="en-US" dirty="0" err="1" smtClean="0"/>
              <a:t>में</a:t>
            </a:r>
            <a:r>
              <a:rPr lang="en-US" dirty="0" smtClean="0"/>
              <a:t> </a:t>
            </a:r>
            <a:r>
              <a:rPr lang="en-US" dirty="0" err="1" smtClean="0"/>
              <a:t>पहुँचने</a:t>
            </a:r>
            <a:r>
              <a:rPr lang="en-US" dirty="0" smtClean="0"/>
              <a:t> </a:t>
            </a:r>
            <a:r>
              <a:rPr lang="en-US" dirty="0" err="1" smtClean="0"/>
              <a:t>का</a:t>
            </a:r>
            <a:r>
              <a:rPr lang="en-US" dirty="0" smtClean="0"/>
              <a:t> </a:t>
            </a:r>
            <a:r>
              <a:rPr lang="en-US" dirty="0" err="1" smtClean="0"/>
              <a:t>प्रयास</a:t>
            </a:r>
            <a:r>
              <a:rPr lang="en-US" dirty="0" smtClean="0"/>
              <a:t> </a:t>
            </a:r>
            <a:r>
              <a:rPr lang="en-US" dirty="0" err="1" smtClean="0"/>
              <a:t>होने</a:t>
            </a:r>
            <a:r>
              <a:rPr lang="en-US" dirty="0" smtClean="0"/>
              <a:t> </a:t>
            </a:r>
            <a:r>
              <a:rPr lang="en-US" dirty="0" err="1" smtClean="0"/>
              <a:t>लगा</a:t>
            </a:r>
            <a:r>
              <a:rPr lang="en-US" dirty="0" smtClean="0"/>
              <a:t>. </a:t>
            </a:r>
            <a:r>
              <a:rPr lang="en-US" dirty="0" err="1" smtClean="0"/>
              <a:t>इसी</a:t>
            </a:r>
            <a:r>
              <a:rPr lang="en-US" dirty="0" smtClean="0"/>
              <a:t> </a:t>
            </a:r>
            <a:r>
              <a:rPr lang="en-US" dirty="0" err="1" smtClean="0"/>
              <a:t>कर्म</a:t>
            </a:r>
            <a:r>
              <a:rPr lang="en-US" dirty="0" smtClean="0"/>
              <a:t> </a:t>
            </a:r>
            <a:r>
              <a:rPr lang="en-US" dirty="0" err="1" smtClean="0"/>
              <a:t>में</a:t>
            </a:r>
            <a:r>
              <a:rPr lang="en-US" dirty="0" smtClean="0"/>
              <a:t> </a:t>
            </a:r>
            <a:r>
              <a:rPr lang="en-US" dirty="0" err="1" smtClean="0"/>
              <a:t>कोलंबस</a:t>
            </a:r>
            <a:r>
              <a:rPr lang="en-US" dirty="0" smtClean="0"/>
              <a:t>, </a:t>
            </a:r>
            <a:r>
              <a:rPr lang="en-US" dirty="0" err="1" smtClean="0"/>
              <a:t>वास्कोडिगामा</a:t>
            </a:r>
            <a:r>
              <a:rPr lang="en-US" dirty="0" smtClean="0"/>
              <a:t> </a:t>
            </a:r>
            <a:r>
              <a:rPr lang="en-US" dirty="0" err="1" smtClean="0"/>
              <a:t>और</a:t>
            </a:r>
            <a:r>
              <a:rPr lang="en-US" dirty="0" smtClean="0"/>
              <a:t> </a:t>
            </a:r>
            <a:r>
              <a:rPr lang="en-US" dirty="0" err="1" smtClean="0"/>
              <a:t>मैगलन</a:t>
            </a:r>
            <a:r>
              <a:rPr lang="en-US" dirty="0" smtClean="0"/>
              <a:t> </a:t>
            </a:r>
            <a:r>
              <a:rPr lang="en-US" dirty="0" err="1" smtClean="0"/>
              <a:t>ने</a:t>
            </a:r>
            <a:r>
              <a:rPr lang="en-US" dirty="0" smtClean="0"/>
              <a:t> </a:t>
            </a:r>
            <a:r>
              <a:rPr lang="en-US" dirty="0" err="1" smtClean="0"/>
              <a:t>अनेक</a:t>
            </a:r>
            <a:r>
              <a:rPr lang="en-US" dirty="0" smtClean="0"/>
              <a:t> </a:t>
            </a:r>
            <a:r>
              <a:rPr lang="en-US" dirty="0" err="1" smtClean="0"/>
              <a:t>देशों</a:t>
            </a:r>
            <a:r>
              <a:rPr lang="en-US" dirty="0" smtClean="0"/>
              <a:t> </a:t>
            </a:r>
            <a:r>
              <a:rPr lang="en-US" dirty="0" err="1" smtClean="0"/>
              <a:t>का</a:t>
            </a:r>
            <a:r>
              <a:rPr lang="en-US" dirty="0" smtClean="0"/>
              <a:t> </a:t>
            </a:r>
            <a:r>
              <a:rPr lang="en-US" dirty="0" err="1" smtClean="0"/>
              <a:t>पता</a:t>
            </a:r>
            <a:r>
              <a:rPr lang="en-US" dirty="0" smtClean="0"/>
              <a:t> </a:t>
            </a:r>
            <a:r>
              <a:rPr lang="en-US" dirty="0" err="1" smtClean="0"/>
              <a:t>लगाया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cap="all" dirty="0" smtClean="0"/>
              <a:t>6. </a:t>
            </a:r>
            <a:r>
              <a:rPr lang="en-US" b="1" cap="all" dirty="0" err="1" smtClean="0"/>
              <a:t>प्राचीन</a:t>
            </a:r>
            <a:r>
              <a:rPr lang="en-US" b="1" cap="all" dirty="0" smtClean="0"/>
              <a:t> </a:t>
            </a:r>
            <a:r>
              <a:rPr lang="en-US" b="1" cap="all" dirty="0" err="1" smtClean="0"/>
              <a:t>साहित्य</a:t>
            </a:r>
            <a:r>
              <a:rPr lang="en-US" b="1" cap="all" dirty="0" smtClean="0"/>
              <a:t> </a:t>
            </a:r>
            <a:r>
              <a:rPr lang="en-US" b="1" cap="all" dirty="0" err="1" smtClean="0"/>
              <a:t>की</a:t>
            </a:r>
            <a:r>
              <a:rPr lang="en-US" b="1" cap="all" dirty="0" smtClean="0"/>
              <a:t> </a:t>
            </a:r>
            <a:r>
              <a:rPr lang="en-US" b="1" cap="all" dirty="0" err="1" smtClean="0"/>
              <a:t>खोज</a:t>
            </a:r>
            <a:endParaRPr lang="en-US" b="1" dirty="0" smtClean="0"/>
          </a:p>
          <a:p>
            <a:r>
              <a:rPr lang="en-US" dirty="0" err="1" smtClean="0"/>
              <a:t>तेरहवीं</a:t>
            </a:r>
            <a:r>
              <a:rPr lang="en-US" dirty="0" smtClean="0"/>
              <a:t> </a:t>
            </a:r>
            <a:r>
              <a:rPr lang="en-US" dirty="0" err="1" smtClean="0"/>
              <a:t>तथा</a:t>
            </a:r>
            <a:r>
              <a:rPr lang="en-US" dirty="0" smtClean="0"/>
              <a:t> </a:t>
            </a:r>
            <a:r>
              <a:rPr lang="en-US" dirty="0" err="1" smtClean="0"/>
              <a:t>चौदहवीं</a:t>
            </a:r>
            <a:r>
              <a:rPr lang="en-US" dirty="0" smtClean="0"/>
              <a:t> </a:t>
            </a:r>
            <a:r>
              <a:rPr lang="en-US" dirty="0" err="1" smtClean="0"/>
              <a:t>शताब्दी</a:t>
            </a:r>
            <a:r>
              <a:rPr lang="en-US" dirty="0" smtClean="0"/>
              <a:t> </a:t>
            </a:r>
            <a:r>
              <a:rPr lang="en-US" dirty="0" err="1" smtClean="0"/>
              <a:t>में</a:t>
            </a:r>
            <a:r>
              <a:rPr lang="en-US" dirty="0" smtClean="0"/>
              <a:t> </a:t>
            </a:r>
            <a:r>
              <a:rPr lang="en-US" dirty="0" err="1" smtClean="0"/>
              <a:t>विद्वानों</a:t>
            </a:r>
            <a:r>
              <a:rPr lang="en-US" dirty="0" smtClean="0"/>
              <a:t> </a:t>
            </a:r>
            <a:r>
              <a:rPr lang="en-US" dirty="0" err="1" smtClean="0"/>
              <a:t>ने</a:t>
            </a:r>
            <a:r>
              <a:rPr lang="en-US" dirty="0" smtClean="0"/>
              <a:t> </a:t>
            </a:r>
            <a:r>
              <a:rPr lang="en-US" dirty="0" err="1" smtClean="0"/>
              <a:t>प्राचीन</a:t>
            </a:r>
            <a:r>
              <a:rPr lang="en-US" dirty="0" smtClean="0"/>
              <a:t> </a:t>
            </a:r>
            <a:r>
              <a:rPr lang="en-US" dirty="0" err="1" smtClean="0"/>
              <a:t>साहित्य</a:t>
            </a:r>
            <a:r>
              <a:rPr lang="en-US" dirty="0" smtClean="0"/>
              <a:t> </a:t>
            </a:r>
            <a:r>
              <a:rPr lang="en-US" dirty="0" err="1" smtClean="0"/>
              <a:t>को</a:t>
            </a:r>
            <a:r>
              <a:rPr lang="en-US" dirty="0" smtClean="0"/>
              <a:t> </a:t>
            </a:r>
            <a:r>
              <a:rPr lang="en-US" dirty="0" err="1" smtClean="0"/>
              <a:t>पुनर्जीवित</a:t>
            </a:r>
            <a:r>
              <a:rPr lang="en-US" dirty="0" smtClean="0"/>
              <a:t> </a:t>
            </a:r>
            <a:r>
              <a:rPr lang="en-US" dirty="0" err="1" smtClean="0"/>
              <a:t>करने</a:t>
            </a:r>
            <a:r>
              <a:rPr lang="en-US" dirty="0" smtClean="0"/>
              <a:t> </a:t>
            </a:r>
            <a:r>
              <a:rPr lang="en-US" dirty="0" err="1" smtClean="0"/>
              <a:t>का</a:t>
            </a:r>
            <a:r>
              <a:rPr lang="en-US" dirty="0" smtClean="0"/>
              <a:t> </a:t>
            </a:r>
            <a:r>
              <a:rPr lang="en-US" dirty="0" err="1" smtClean="0"/>
              <a:t>प्रयास</a:t>
            </a:r>
            <a:r>
              <a:rPr lang="en-US" dirty="0" smtClean="0"/>
              <a:t> </a:t>
            </a:r>
            <a:r>
              <a:rPr lang="en-US" dirty="0" err="1" smtClean="0"/>
              <a:t>किया</a:t>
            </a:r>
            <a:r>
              <a:rPr lang="en-US" dirty="0" smtClean="0"/>
              <a:t>. </a:t>
            </a:r>
            <a:r>
              <a:rPr lang="en-US" dirty="0" err="1" smtClean="0"/>
              <a:t>इनमें</a:t>
            </a:r>
            <a:r>
              <a:rPr lang="en-US" dirty="0" smtClean="0"/>
              <a:t> </a:t>
            </a:r>
            <a:r>
              <a:rPr lang="en-US" dirty="0" err="1" smtClean="0"/>
              <a:t>पेट्रार्क</a:t>
            </a:r>
            <a:r>
              <a:rPr lang="en-US" dirty="0" smtClean="0"/>
              <a:t> (Petrarch), </a:t>
            </a:r>
            <a:r>
              <a:rPr lang="en-US" dirty="0" err="1" smtClean="0"/>
              <a:t>दांते</a:t>
            </a:r>
            <a:r>
              <a:rPr lang="en-US" dirty="0" smtClean="0"/>
              <a:t> (Dante Alighieri), </a:t>
            </a:r>
            <a:r>
              <a:rPr lang="en-US" dirty="0" err="1" smtClean="0"/>
              <a:t>और</a:t>
            </a:r>
            <a:r>
              <a:rPr lang="en-US" dirty="0" smtClean="0"/>
              <a:t> </a:t>
            </a:r>
            <a:r>
              <a:rPr lang="en-US" dirty="0" err="1" smtClean="0"/>
              <a:t>बेकन</a:t>
            </a:r>
            <a:r>
              <a:rPr lang="en-US" dirty="0" smtClean="0"/>
              <a:t> </a:t>
            </a:r>
            <a:r>
              <a:rPr lang="en-US" dirty="0" err="1" smtClean="0"/>
              <a:t>के</a:t>
            </a:r>
            <a:r>
              <a:rPr lang="en-US" dirty="0" smtClean="0"/>
              <a:t> </a:t>
            </a:r>
            <a:r>
              <a:rPr lang="en-US" dirty="0" err="1" smtClean="0"/>
              <a:t>नाम</a:t>
            </a:r>
            <a:r>
              <a:rPr lang="en-US" dirty="0" smtClean="0"/>
              <a:t> </a:t>
            </a:r>
            <a:r>
              <a:rPr lang="en-US" dirty="0" err="1" smtClean="0"/>
              <a:t>उल्लेखनीय</a:t>
            </a:r>
            <a:r>
              <a:rPr lang="en-US" dirty="0" smtClean="0"/>
              <a:t> </a:t>
            </a:r>
            <a:r>
              <a:rPr lang="en-US" dirty="0" err="1" smtClean="0"/>
              <a:t>है</a:t>
            </a:r>
            <a:r>
              <a:rPr lang="en-US" dirty="0" smtClean="0"/>
              <a:t>. </a:t>
            </a:r>
            <a:r>
              <a:rPr lang="en-US" dirty="0" err="1" smtClean="0"/>
              <a:t>विद्वानों</a:t>
            </a:r>
            <a:r>
              <a:rPr lang="en-US" dirty="0" smtClean="0"/>
              <a:t> </a:t>
            </a:r>
            <a:r>
              <a:rPr lang="en-US" dirty="0" err="1" smtClean="0"/>
              <a:t>ने</a:t>
            </a:r>
            <a:r>
              <a:rPr lang="en-US" dirty="0" smtClean="0"/>
              <a:t> </a:t>
            </a:r>
            <a:r>
              <a:rPr lang="en-US" dirty="0" err="1" smtClean="0"/>
              <a:t>प्राचीन</a:t>
            </a:r>
            <a:r>
              <a:rPr lang="en-US" dirty="0" smtClean="0"/>
              <a:t> </a:t>
            </a:r>
            <a:r>
              <a:rPr lang="en-US" dirty="0" err="1" smtClean="0"/>
              <a:t>ग्रन्थों</a:t>
            </a:r>
            <a:r>
              <a:rPr lang="en-US" dirty="0" smtClean="0"/>
              <a:t> </a:t>
            </a:r>
            <a:r>
              <a:rPr lang="en-US" dirty="0" err="1" smtClean="0"/>
              <a:t>का</a:t>
            </a:r>
            <a:r>
              <a:rPr lang="en-US" dirty="0" smtClean="0"/>
              <a:t> </a:t>
            </a:r>
            <a:r>
              <a:rPr lang="en-US" dirty="0" err="1" smtClean="0"/>
              <a:t>विभिन्न</a:t>
            </a:r>
            <a:r>
              <a:rPr lang="en-US" dirty="0" smtClean="0"/>
              <a:t> </a:t>
            </a:r>
            <a:r>
              <a:rPr lang="en-US" dirty="0" err="1" smtClean="0"/>
              <a:t>भाषाओं</a:t>
            </a:r>
            <a:r>
              <a:rPr lang="en-US" dirty="0" smtClean="0"/>
              <a:t> </a:t>
            </a:r>
            <a:r>
              <a:rPr lang="en-US" dirty="0" err="1" smtClean="0"/>
              <a:t>में</a:t>
            </a:r>
            <a:r>
              <a:rPr lang="en-US" dirty="0" smtClean="0"/>
              <a:t> </a:t>
            </a:r>
            <a:r>
              <a:rPr lang="en-US" dirty="0" err="1" smtClean="0"/>
              <a:t>अनुवाद</a:t>
            </a:r>
            <a:r>
              <a:rPr lang="en-US" dirty="0" smtClean="0"/>
              <a:t> </a:t>
            </a:r>
            <a:r>
              <a:rPr lang="en-US" dirty="0" err="1" smtClean="0"/>
              <a:t>किया</a:t>
            </a:r>
            <a:r>
              <a:rPr lang="en-US" dirty="0" smtClean="0"/>
              <a:t> </a:t>
            </a:r>
            <a:r>
              <a:rPr lang="en-US" dirty="0" err="1" smtClean="0"/>
              <a:t>और</a:t>
            </a:r>
            <a:r>
              <a:rPr lang="en-US" dirty="0" smtClean="0"/>
              <a:t> </a:t>
            </a:r>
            <a:r>
              <a:rPr lang="en-US" dirty="0" err="1" smtClean="0"/>
              <a:t>लोगों</a:t>
            </a:r>
            <a:r>
              <a:rPr lang="en-US" dirty="0" smtClean="0"/>
              <a:t> </a:t>
            </a:r>
            <a:r>
              <a:rPr lang="en-US" dirty="0" err="1" smtClean="0"/>
              <a:t>को</a:t>
            </a:r>
            <a:r>
              <a:rPr lang="en-US" dirty="0" smtClean="0"/>
              <a:t> </a:t>
            </a:r>
            <a:r>
              <a:rPr lang="en-US" dirty="0" err="1" smtClean="0"/>
              <a:t>गूढ़</a:t>
            </a:r>
            <a:r>
              <a:rPr lang="en-US" dirty="0" smtClean="0"/>
              <a:t> </a:t>
            </a:r>
            <a:r>
              <a:rPr lang="en-US" dirty="0" err="1" smtClean="0"/>
              <a:t>विषयों</a:t>
            </a:r>
            <a:r>
              <a:rPr lang="en-US" dirty="0" smtClean="0"/>
              <a:t> </a:t>
            </a:r>
            <a:r>
              <a:rPr lang="en-US" dirty="0" err="1" smtClean="0"/>
              <a:t>से</a:t>
            </a:r>
            <a:r>
              <a:rPr lang="en-US" dirty="0" smtClean="0"/>
              <a:t> </a:t>
            </a:r>
            <a:r>
              <a:rPr lang="en-US" dirty="0" err="1" smtClean="0"/>
              <a:t>परिचित</a:t>
            </a:r>
            <a:r>
              <a:rPr lang="en-US" dirty="0" smtClean="0"/>
              <a:t> </a:t>
            </a:r>
            <a:r>
              <a:rPr lang="en-US" dirty="0" err="1" smtClean="0"/>
              <a:t>कराने</a:t>
            </a:r>
            <a:r>
              <a:rPr lang="en-US" dirty="0" smtClean="0"/>
              <a:t> </a:t>
            </a:r>
            <a:r>
              <a:rPr lang="en-US" dirty="0" err="1" smtClean="0"/>
              <a:t>का</a:t>
            </a:r>
            <a:r>
              <a:rPr lang="en-US" dirty="0" smtClean="0"/>
              <a:t> </a:t>
            </a:r>
            <a:r>
              <a:rPr lang="en-US" dirty="0" err="1" smtClean="0"/>
              <a:t>प्रयास</a:t>
            </a:r>
            <a:r>
              <a:rPr lang="en-US" dirty="0" smtClean="0"/>
              <a:t> </a:t>
            </a:r>
            <a:r>
              <a:rPr lang="en-US" dirty="0" err="1" smtClean="0"/>
              <a:t>किया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cap="all" dirty="0" smtClean="0"/>
              <a:t>7. </a:t>
            </a:r>
            <a:r>
              <a:rPr lang="en-US" b="1" cap="all" dirty="0" err="1" smtClean="0"/>
              <a:t>मानववादी</a:t>
            </a:r>
            <a:r>
              <a:rPr lang="en-US" b="1" cap="all" dirty="0" smtClean="0"/>
              <a:t> </a:t>
            </a:r>
            <a:r>
              <a:rPr lang="en-US" b="1" cap="all" dirty="0" err="1" smtClean="0"/>
              <a:t>विचारधारा</a:t>
            </a:r>
            <a:r>
              <a:rPr lang="en-US" b="1" cap="all" dirty="0" smtClean="0"/>
              <a:t> </a:t>
            </a:r>
            <a:r>
              <a:rPr lang="en-US" b="1" cap="all" dirty="0" err="1" smtClean="0"/>
              <a:t>का</a:t>
            </a:r>
            <a:r>
              <a:rPr lang="en-US" b="1" cap="all" dirty="0" smtClean="0"/>
              <a:t> </a:t>
            </a:r>
            <a:r>
              <a:rPr lang="en-US" b="1" cap="all" dirty="0" err="1" smtClean="0"/>
              <a:t>प्रभाव</a:t>
            </a:r>
            <a:endParaRPr lang="en-US" b="1" dirty="0" smtClean="0"/>
          </a:p>
          <a:p>
            <a:r>
              <a:rPr lang="en-US" dirty="0" err="1" smtClean="0"/>
              <a:t>यूरोप</a:t>
            </a:r>
            <a:r>
              <a:rPr lang="en-US" dirty="0" smtClean="0"/>
              <a:t> </a:t>
            </a:r>
            <a:r>
              <a:rPr lang="en-US" dirty="0" err="1" smtClean="0"/>
              <a:t>की</a:t>
            </a:r>
            <a:r>
              <a:rPr lang="en-US" dirty="0" smtClean="0"/>
              <a:t> </a:t>
            </a:r>
            <a:r>
              <a:rPr lang="en-US" dirty="0" err="1" smtClean="0"/>
              <a:t>मध्यकालीन</a:t>
            </a:r>
            <a:r>
              <a:rPr lang="en-US" dirty="0" smtClean="0"/>
              <a:t> </a:t>
            </a:r>
            <a:r>
              <a:rPr lang="en-US" dirty="0" err="1" smtClean="0"/>
              <a:t>सभ्यता</a:t>
            </a:r>
            <a:r>
              <a:rPr lang="en-US" dirty="0" smtClean="0"/>
              <a:t> </a:t>
            </a:r>
            <a:r>
              <a:rPr lang="en-US" dirty="0" err="1" smtClean="0"/>
              <a:t>कत्रिमता</a:t>
            </a:r>
            <a:r>
              <a:rPr lang="en-US" dirty="0" smtClean="0"/>
              <a:t> </a:t>
            </a:r>
            <a:r>
              <a:rPr lang="en-US" dirty="0" err="1" smtClean="0"/>
              <a:t>और</a:t>
            </a:r>
            <a:r>
              <a:rPr lang="en-US" dirty="0" smtClean="0"/>
              <a:t> </a:t>
            </a:r>
            <a:r>
              <a:rPr lang="en-US" dirty="0" err="1" smtClean="0"/>
              <a:t>कोरे</a:t>
            </a:r>
            <a:r>
              <a:rPr lang="en-US" dirty="0" smtClean="0"/>
              <a:t> </a:t>
            </a:r>
            <a:r>
              <a:rPr lang="en-US" dirty="0" err="1" smtClean="0"/>
              <a:t>आदर्श</a:t>
            </a:r>
            <a:r>
              <a:rPr lang="en-US" dirty="0" smtClean="0"/>
              <a:t> </a:t>
            </a:r>
            <a:r>
              <a:rPr lang="en-US" dirty="0" err="1" smtClean="0"/>
              <a:t>पर</a:t>
            </a:r>
            <a:r>
              <a:rPr lang="en-US" dirty="0" smtClean="0"/>
              <a:t> </a:t>
            </a:r>
            <a:r>
              <a:rPr lang="en-US" dirty="0" err="1" smtClean="0"/>
              <a:t>आधारित</a:t>
            </a:r>
            <a:r>
              <a:rPr lang="en-US" dirty="0" smtClean="0"/>
              <a:t> </a:t>
            </a:r>
            <a:r>
              <a:rPr lang="en-US" dirty="0" err="1" smtClean="0"/>
              <a:t>थी</a:t>
            </a:r>
            <a:r>
              <a:rPr lang="en-US" dirty="0" smtClean="0"/>
              <a:t>. </a:t>
            </a:r>
            <a:r>
              <a:rPr lang="en-US" dirty="0" err="1" smtClean="0"/>
              <a:t>सांसारिक</a:t>
            </a:r>
            <a:r>
              <a:rPr lang="en-US" dirty="0" smtClean="0"/>
              <a:t> </a:t>
            </a:r>
            <a:r>
              <a:rPr lang="en-US" dirty="0" err="1" smtClean="0"/>
              <a:t>जीवन</a:t>
            </a:r>
            <a:r>
              <a:rPr lang="en-US" dirty="0" smtClean="0"/>
              <a:t> </a:t>
            </a:r>
            <a:r>
              <a:rPr lang="en-US" dirty="0" err="1" smtClean="0"/>
              <a:t>को</a:t>
            </a:r>
            <a:r>
              <a:rPr lang="en-US" dirty="0" smtClean="0"/>
              <a:t> </a:t>
            </a:r>
            <a:r>
              <a:rPr lang="en-US" dirty="0" err="1" smtClean="0"/>
              <a:t>मिथ्या</a:t>
            </a:r>
            <a:r>
              <a:rPr lang="en-US" dirty="0" smtClean="0"/>
              <a:t> </a:t>
            </a:r>
            <a:r>
              <a:rPr lang="en-US" dirty="0" err="1" smtClean="0"/>
              <a:t>बतलाया</a:t>
            </a:r>
            <a:r>
              <a:rPr lang="en-US" dirty="0" smtClean="0"/>
              <a:t> </a:t>
            </a:r>
            <a:r>
              <a:rPr lang="en-US" dirty="0" err="1" smtClean="0"/>
              <a:t>जाता</a:t>
            </a:r>
            <a:r>
              <a:rPr lang="en-US" dirty="0" smtClean="0"/>
              <a:t> </a:t>
            </a:r>
            <a:r>
              <a:rPr lang="en-US" dirty="0" err="1" smtClean="0"/>
              <a:t>था</a:t>
            </a:r>
            <a:r>
              <a:rPr lang="en-US" dirty="0" smtClean="0"/>
              <a:t>. </a:t>
            </a:r>
            <a:r>
              <a:rPr lang="en-US" dirty="0" err="1" smtClean="0"/>
              <a:t>यूरोप</a:t>
            </a:r>
            <a:r>
              <a:rPr lang="en-US" dirty="0" smtClean="0"/>
              <a:t> </a:t>
            </a:r>
            <a:r>
              <a:rPr lang="en-US" dirty="0" err="1" smtClean="0"/>
              <a:t>के</a:t>
            </a:r>
            <a:r>
              <a:rPr lang="en-US" dirty="0" smtClean="0"/>
              <a:t> </a:t>
            </a:r>
            <a:r>
              <a:rPr lang="en-US" dirty="0" err="1" smtClean="0"/>
              <a:t>विश्वविद्यालयों</a:t>
            </a:r>
            <a:r>
              <a:rPr lang="en-US" dirty="0" smtClean="0"/>
              <a:t> </a:t>
            </a:r>
            <a:r>
              <a:rPr lang="en-US" dirty="0" err="1" smtClean="0"/>
              <a:t>में</a:t>
            </a:r>
            <a:r>
              <a:rPr lang="en-US" dirty="0" smtClean="0"/>
              <a:t> </a:t>
            </a:r>
            <a:r>
              <a:rPr lang="en-US" dirty="0" err="1" smtClean="0"/>
              <a:t>यूनानी</a:t>
            </a:r>
            <a:r>
              <a:rPr lang="en-US" dirty="0" smtClean="0"/>
              <a:t> </a:t>
            </a:r>
            <a:r>
              <a:rPr lang="en-US" dirty="0" err="1" smtClean="0"/>
              <a:t>दर्शन</a:t>
            </a:r>
            <a:r>
              <a:rPr lang="en-US" dirty="0" smtClean="0"/>
              <a:t> </a:t>
            </a:r>
            <a:r>
              <a:rPr lang="en-US" dirty="0" err="1" smtClean="0"/>
              <a:t>का</a:t>
            </a:r>
            <a:r>
              <a:rPr lang="en-US" dirty="0" smtClean="0"/>
              <a:t> </a:t>
            </a:r>
            <a:r>
              <a:rPr lang="en-US" dirty="0" err="1" smtClean="0"/>
              <a:t>अध्ययन-अध्यापन</a:t>
            </a:r>
            <a:r>
              <a:rPr lang="en-US" dirty="0" smtClean="0"/>
              <a:t> </a:t>
            </a:r>
            <a:r>
              <a:rPr lang="en-US" dirty="0" err="1" smtClean="0"/>
              <a:t>होता</a:t>
            </a:r>
            <a:r>
              <a:rPr lang="en-US" dirty="0" smtClean="0"/>
              <a:t> </a:t>
            </a:r>
            <a:r>
              <a:rPr lang="en-US" dirty="0" err="1" smtClean="0"/>
              <a:t>था</a:t>
            </a:r>
            <a:r>
              <a:rPr lang="en-US" dirty="0" smtClean="0"/>
              <a:t>. </a:t>
            </a:r>
            <a:r>
              <a:rPr lang="en-US" dirty="0" err="1" smtClean="0"/>
              <a:t>रोजर</a:t>
            </a:r>
            <a:r>
              <a:rPr lang="en-US" dirty="0" smtClean="0"/>
              <a:t> </a:t>
            </a:r>
            <a:r>
              <a:rPr lang="en-US" dirty="0" err="1" smtClean="0"/>
              <a:t>बेकन</a:t>
            </a:r>
            <a:r>
              <a:rPr lang="en-US" dirty="0" smtClean="0"/>
              <a:t> (Roger Bacon) </a:t>
            </a:r>
            <a:r>
              <a:rPr lang="en-US" dirty="0" err="1" smtClean="0"/>
              <a:t>ने</a:t>
            </a:r>
            <a:r>
              <a:rPr lang="en-US" dirty="0" smtClean="0"/>
              <a:t> </a:t>
            </a:r>
            <a:r>
              <a:rPr lang="en-US" dirty="0" err="1" smtClean="0"/>
              <a:t>अरस्तू</a:t>
            </a:r>
            <a:r>
              <a:rPr lang="en-US" dirty="0" smtClean="0"/>
              <a:t> </a:t>
            </a:r>
            <a:r>
              <a:rPr lang="en-US" dirty="0" err="1" smtClean="0"/>
              <a:t>की</a:t>
            </a:r>
            <a:r>
              <a:rPr lang="en-US" dirty="0" smtClean="0"/>
              <a:t> </a:t>
            </a:r>
            <a:r>
              <a:rPr lang="en-US" dirty="0" err="1" smtClean="0"/>
              <a:t>प्रधानता</a:t>
            </a:r>
            <a:r>
              <a:rPr lang="en-US" dirty="0" smtClean="0"/>
              <a:t> </a:t>
            </a:r>
            <a:r>
              <a:rPr lang="en-US" dirty="0" err="1" smtClean="0"/>
              <a:t>का</a:t>
            </a:r>
            <a:r>
              <a:rPr lang="en-US" dirty="0" smtClean="0"/>
              <a:t> </a:t>
            </a:r>
            <a:r>
              <a:rPr lang="en-US" dirty="0" err="1" smtClean="0"/>
              <a:t>विरोध</a:t>
            </a:r>
            <a:r>
              <a:rPr lang="en-US" dirty="0" smtClean="0"/>
              <a:t> </a:t>
            </a:r>
            <a:r>
              <a:rPr lang="en-US" dirty="0" err="1" smtClean="0"/>
              <a:t>किया</a:t>
            </a:r>
            <a:r>
              <a:rPr lang="en-US" dirty="0" smtClean="0"/>
              <a:t> </a:t>
            </a:r>
            <a:r>
              <a:rPr lang="en-US" dirty="0" err="1" smtClean="0"/>
              <a:t>और</a:t>
            </a:r>
            <a:r>
              <a:rPr lang="en-US" dirty="0" smtClean="0"/>
              <a:t> </a:t>
            </a:r>
            <a:r>
              <a:rPr lang="en-US" dirty="0" err="1" smtClean="0"/>
              <a:t>तर्कवाद</a:t>
            </a:r>
            <a:r>
              <a:rPr lang="en-US" dirty="0" smtClean="0"/>
              <a:t> </a:t>
            </a:r>
            <a:r>
              <a:rPr lang="en-US" dirty="0" err="1" smtClean="0"/>
              <a:t>के</a:t>
            </a:r>
            <a:r>
              <a:rPr lang="en-US" dirty="0" smtClean="0"/>
              <a:t> </a:t>
            </a:r>
            <a:r>
              <a:rPr lang="en-US" dirty="0" err="1" smtClean="0"/>
              <a:t>सिद्धांत</a:t>
            </a:r>
            <a:r>
              <a:rPr lang="en-US" dirty="0" smtClean="0"/>
              <a:t> (the principle of rationalism) </a:t>
            </a:r>
            <a:r>
              <a:rPr lang="en-US" dirty="0" err="1" smtClean="0"/>
              <a:t>का</a:t>
            </a:r>
            <a:r>
              <a:rPr lang="en-US" dirty="0" smtClean="0"/>
              <a:t> </a:t>
            </a:r>
            <a:r>
              <a:rPr lang="en-US" dirty="0" err="1" smtClean="0"/>
              <a:t>प्रतिपादन</a:t>
            </a:r>
            <a:r>
              <a:rPr lang="en-US" dirty="0" smtClean="0"/>
              <a:t> </a:t>
            </a:r>
            <a:r>
              <a:rPr lang="en-US" dirty="0" err="1" smtClean="0"/>
              <a:t>किया</a:t>
            </a:r>
            <a:r>
              <a:rPr lang="en-US" dirty="0" smtClean="0"/>
              <a:t>. </a:t>
            </a:r>
            <a:r>
              <a:rPr lang="en-US" dirty="0" err="1" smtClean="0"/>
              <a:t>इससे</a:t>
            </a:r>
            <a:r>
              <a:rPr lang="en-US" dirty="0" smtClean="0"/>
              <a:t> </a:t>
            </a:r>
            <a:r>
              <a:rPr lang="en-US" dirty="0" err="1" smtClean="0"/>
              <a:t>मानववाद</a:t>
            </a:r>
            <a:r>
              <a:rPr lang="en-US" dirty="0" smtClean="0"/>
              <a:t> </a:t>
            </a:r>
            <a:r>
              <a:rPr lang="en-US" dirty="0" err="1" smtClean="0"/>
              <a:t>का</a:t>
            </a:r>
            <a:r>
              <a:rPr lang="en-US" dirty="0" smtClean="0"/>
              <a:t> </a:t>
            </a:r>
            <a:r>
              <a:rPr lang="en-US" dirty="0" err="1" smtClean="0"/>
              <a:t>विकास</a:t>
            </a:r>
            <a:r>
              <a:rPr lang="en-US" dirty="0" smtClean="0"/>
              <a:t> </a:t>
            </a:r>
            <a:r>
              <a:rPr lang="en-US" dirty="0" err="1" smtClean="0"/>
              <a:t>हुआ</a:t>
            </a:r>
            <a:r>
              <a:rPr lang="en-US" dirty="0" smtClean="0"/>
              <a:t>. </a:t>
            </a:r>
            <a:r>
              <a:rPr lang="en-US" dirty="0" err="1" smtClean="0"/>
              <a:t>मानववादियों</a:t>
            </a:r>
            <a:r>
              <a:rPr lang="en-US" dirty="0" smtClean="0"/>
              <a:t> </a:t>
            </a:r>
            <a:r>
              <a:rPr lang="en-US" dirty="0" err="1" smtClean="0"/>
              <a:t>ने</a:t>
            </a:r>
            <a:r>
              <a:rPr lang="en-US" dirty="0" smtClean="0"/>
              <a:t> </a:t>
            </a:r>
            <a:r>
              <a:rPr lang="en-US" dirty="0" err="1" smtClean="0"/>
              <a:t>चर्च</a:t>
            </a:r>
            <a:r>
              <a:rPr lang="en-US" dirty="0" smtClean="0"/>
              <a:t> </a:t>
            </a:r>
            <a:r>
              <a:rPr lang="en-US" dirty="0" err="1" smtClean="0"/>
              <a:t>और</a:t>
            </a:r>
            <a:r>
              <a:rPr lang="en-US" dirty="0" smtClean="0"/>
              <a:t> </a:t>
            </a:r>
            <a:r>
              <a:rPr lang="en-US" dirty="0" err="1" smtClean="0"/>
              <a:t>पादरियों</a:t>
            </a:r>
            <a:r>
              <a:rPr lang="en-US" dirty="0" smtClean="0"/>
              <a:t> </a:t>
            </a:r>
            <a:r>
              <a:rPr lang="en-US" dirty="0" err="1" smtClean="0"/>
              <a:t>के</a:t>
            </a:r>
            <a:r>
              <a:rPr lang="en-US" dirty="0" smtClean="0"/>
              <a:t> </a:t>
            </a:r>
            <a:r>
              <a:rPr lang="en-US" dirty="0" err="1" smtClean="0"/>
              <a:t>कट्टरपण</a:t>
            </a:r>
            <a:r>
              <a:rPr lang="en-US" dirty="0" smtClean="0"/>
              <a:t> </a:t>
            </a:r>
            <a:r>
              <a:rPr lang="en-US" dirty="0" err="1" smtClean="0"/>
              <a:t>की</a:t>
            </a:r>
            <a:r>
              <a:rPr lang="en-US" dirty="0" smtClean="0"/>
              <a:t> </a:t>
            </a:r>
            <a:r>
              <a:rPr lang="en-US" dirty="0" err="1" smtClean="0"/>
              <a:t>आलोचना</a:t>
            </a:r>
            <a:r>
              <a:rPr lang="en-US" dirty="0" smtClean="0"/>
              <a:t> </a:t>
            </a:r>
            <a:r>
              <a:rPr lang="en-US" dirty="0" err="1" smtClean="0"/>
              <a:t>की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8. </a:t>
            </a:r>
            <a:r>
              <a:rPr lang="en-US" b="1" dirty="0" err="1" smtClean="0"/>
              <a:t>धर्मयुद्ध</a:t>
            </a:r>
            <a:r>
              <a:rPr lang="en-US" b="1" dirty="0" smtClean="0"/>
              <a:t> </a:t>
            </a:r>
            <a:r>
              <a:rPr lang="en-US" b="1" dirty="0" err="1" smtClean="0"/>
              <a:t>का</a:t>
            </a:r>
            <a:r>
              <a:rPr lang="en-US" b="1" dirty="0" smtClean="0"/>
              <a:t> </a:t>
            </a:r>
            <a:r>
              <a:rPr lang="en-US" b="1" dirty="0" err="1" smtClean="0"/>
              <a:t>प्रभाव</a:t>
            </a:r>
            <a:r>
              <a:rPr lang="en-US" b="1" dirty="0" smtClean="0"/>
              <a:t> </a:t>
            </a:r>
            <a:endParaRPr lang="en-US" dirty="0" smtClean="0"/>
          </a:p>
          <a:p>
            <a:r>
              <a:rPr lang="en-US" dirty="0" err="1" smtClean="0"/>
              <a:t>लगभग</a:t>
            </a:r>
            <a:r>
              <a:rPr lang="en-US" dirty="0" smtClean="0"/>
              <a:t> </a:t>
            </a:r>
            <a:r>
              <a:rPr lang="en-US" dirty="0" err="1" smtClean="0"/>
              <a:t>दो</a:t>
            </a:r>
            <a:r>
              <a:rPr lang="en-US" dirty="0" smtClean="0"/>
              <a:t> </a:t>
            </a:r>
            <a:r>
              <a:rPr lang="en-US" dirty="0" err="1" smtClean="0"/>
              <a:t>सौ</a:t>
            </a:r>
            <a:r>
              <a:rPr lang="en-US" dirty="0" smtClean="0"/>
              <a:t> </a:t>
            </a:r>
            <a:r>
              <a:rPr lang="en-US" dirty="0" err="1" smtClean="0"/>
              <a:t>वर्षों</a:t>
            </a:r>
            <a:r>
              <a:rPr lang="en-US" dirty="0" smtClean="0"/>
              <a:t> </a:t>
            </a:r>
            <a:r>
              <a:rPr lang="en-US" dirty="0" err="1" smtClean="0"/>
              <a:t>तक</a:t>
            </a:r>
            <a:r>
              <a:rPr lang="en-US" dirty="0" smtClean="0"/>
              <a:t> </a:t>
            </a:r>
            <a:r>
              <a:rPr lang="en-US" dirty="0" err="1" smtClean="0"/>
              <a:t>पूरब</a:t>
            </a:r>
            <a:r>
              <a:rPr lang="en-US" dirty="0" smtClean="0"/>
              <a:t> </a:t>
            </a:r>
            <a:r>
              <a:rPr lang="en-US" dirty="0" err="1" smtClean="0"/>
              <a:t>और</a:t>
            </a:r>
            <a:r>
              <a:rPr lang="en-US" dirty="0" smtClean="0"/>
              <a:t> </a:t>
            </a:r>
            <a:r>
              <a:rPr lang="en-US" dirty="0" err="1" smtClean="0"/>
              <a:t>पश्चिम</a:t>
            </a:r>
            <a:r>
              <a:rPr lang="en-US" dirty="0" smtClean="0"/>
              <a:t> </a:t>
            </a:r>
            <a:r>
              <a:rPr lang="en-US" dirty="0" err="1" smtClean="0"/>
              <a:t>के</a:t>
            </a:r>
            <a:r>
              <a:rPr lang="en-US" dirty="0" smtClean="0"/>
              <a:t> </a:t>
            </a:r>
            <a:r>
              <a:rPr lang="en-US" dirty="0" err="1" smtClean="0"/>
              <a:t>बीच</a:t>
            </a:r>
            <a:r>
              <a:rPr lang="en-US" dirty="0" smtClean="0"/>
              <a:t> </a:t>
            </a:r>
            <a:r>
              <a:rPr lang="en-US" dirty="0" err="1" smtClean="0"/>
              <a:t>धर्मयुद्ध</a:t>
            </a:r>
            <a:r>
              <a:rPr lang="en-US" dirty="0" smtClean="0"/>
              <a:t> </a:t>
            </a:r>
            <a:r>
              <a:rPr lang="en-US" dirty="0" err="1" smtClean="0"/>
              <a:t>चला</a:t>
            </a:r>
            <a:r>
              <a:rPr lang="en-US" dirty="0" smtClean="0"/>
              <a:t>. </a:t>
            </a:r>
            <a:r>
              <a:rPr lang="en-US" dirty="0" err="1" smtClean="0"/>
              <a:t>धर्मयुद्ध</a:t>
            </a:r>
            <a:r>
              <a:rPr lang="en-US" dirty="0" smtClean="0"/>
              <a:t> </a:t>
            </a:r>
            <a:r>
              <a:rPr lang="en-US" dirty="0" err="1" smtClean="0"/>
              <a:t>के</a:t>
            </a:r>
            <a:r>
              <a:rPr lang="en-US" dirty="0" smtClean="0"/>
              <a:t> </a:t>
            </a:r>
            <a:r>
              <a:rPr lang="en-US" dirty="0" err="1" smtClean="0"/>
              <a:t>योद्धा</a:t>
            </a:r>
            <a:r>
              <a:rPr lang="en-US" dirty="0" smtClean="0"/>
              <a:t> </a:t>
            </a:r>
            <a:r>
              <a:rPr lang="en-US" dirty="0" err="1" smtClean="0"/>
              <a:t>पूर्वी</a:t>
            </a:r>
            <a:r>
              <a:rPr lang="en-US" dirty="0" smtClean="0"/>
              <a:t> </a:t>
            </a:r>
            <a:r>
              <a:rPr lang="en-US" dirty="0" err="1" smtClean="0"/>
              <a:t>सभ्यता</a:t>
            </a:r>
            <a:r>
              <a:rPr lang="en-US" dirty="0" smtClean="0"/>
              <a:t> </a:t>
            </a:r>
            <a:r>
              <a:rPr lang="en-US" dirty="0" err="1" smtClean="0"/>
              <a:t>से</a:t>
            </a:r>
            <a:r>
              <a:rPr lang="en-US" dirty="0" smtClean="0"/>
              <a:t> </a:t>
            </a:r>
            <a:r>
              <a:rPr lang="en-US" dirty="0" err="1" smtClean="0"/>
              <a:t>प्रभावित</a:t>
            </a:r>
            <a:r>
              <a:rPr lang="en-US" dirty="0" smtClean="0"/>
              <a:t> </a:t>
            </a:r>
            <a:r>
              <a:rPr lang="en-US" dirty="0" err="1" smtClean="0"/>
              <a:t>हुए</a:t>
            </a:r>
            <a:r>
              <a:rPr lang="en-US" dirty="0" smtClean="0"/>
              <a:t>. </a:t>
            </a:r>
            <a:r>
              <a:rPr lang="en-US" dirty="0" err="1" smtClean="0"/>
              <a:t>आगे</a:t>
            </a:r>
            <a:r>
              <a:rPr lang="en-US" dirty="0" smtClean="0"/>
              <a:t> </a:t>
            </a:r>
            <a:r>
              <a:rPr lang="en-US" dirty="0" err="1" smtClean="0"/>
              <a:t>चलकर</a:t>
            </a:r>
            <a:r>
              <a:rPr lang="en-US" dirty="0" smtClean="0"/>
              <a:t> </a:t>
            </a:r>
            <a:r>
              <a:rPr lang="en-US" dirty="0" err="1" smtClean="0"/>
              <a:t>इन्हीं</a:t>
            </a:r>
            <a:r>
              <a:rPr lang="en-US" dirty="0" smtClean="0"/>
              <a:t> </a:t>
            </a:r>
            <a:r>
              <a:rPr lang="en-US" dirty="0" err="1" smtClean="0"/>
              <a:t>योद्धाओं</a:t>
            </a:r>
            <a:r>
              <a:rPr lang="en-US" dirty="0" smtClean="0"/>
              <a:t> </a:t>
            </a:r>
            <a:r>
              <a:rPr lang="en-US" dirty="0" err="1" smtClean="0"/>
              <a:t>ने</a:t>
            </a:r>
            <a:r>
              <a:rPr lang="en-US" dirty="0" smtClean="0"/>
              <a:t> </a:t>
            </a:r>
            <a:r>
              <a:rPr lang="en-US" dirty="0" err="1" smtClean="0"/>
              <a:t>यूरोप</a:t>
            </a:r>
            <a:r>
              <a:rPr lang="en-US" dirty="0" smtClean="0"/>
              <a:t> </a:t>
            </a:r>
            <a:r>
              <a:rPr lang="en-US" dirty="0" err="1" smtClean="0"/>
              <a:t>में</a:t>
            </a:r>
            <a:r>
              <a:rPr lang="en-US" dirty="0" smtClean="0"/>
              <a:t> </a:t>
            </a:r>
            <a:r>
              <a:rPr lang="en-US" dirty="0" err="1" smtClean="0"/>
              <a:t>पुनर्जागरण</a:t>
            </a:r>
            <a:r>
              <a:rPr lang="en-US" dirty="0" smtClean="0"/>
              <a:t> (Renaissance in Europe) </a:t>
            </a:r>
            <a:r>
              <a:rPr lang="en-US" dirty="0" err="1" smtClean="0"/>
              <a:t>की</a:t>
            </a:r>
            <a:r>
              <a:rPr lang="en-US" dirty="0" smtClean="0"/>
              <a:t> </a:t>
            </a:r>
            <a:r>
              <a:rPr lang="en-US" dirty="0" err="1" smtClean="0"/>
              <a:t>नींव</a:t>
            </a:r>
            <a:r>
              <a:rPr lang="en-US" dirty="0" smtClean="0"/>
              <a:t> </a:t>
            </a:r>
            <a:r>
              <a:rPr lang="en-US" dirty="0" err="1" smtClean="0"/>
              <a:t>मजबूत</a:t>
            </a:r>
            <a:r>
              <a:rPr lang="en-US" dirty="0" smtClean="0"/>
              <a:t> </a:t>
            </a:r>
            <a:r>
              <a:rPr lang="en-US" dirty="0" err="1" smtClean="0"/>
              <a:t>की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cap="all" dirty="0" smtClean="0"/>
              <a:t>9</a:t>
            </a:r>
            <a:r>
              <a:rPr lang="en-US" cap="all" dirty="0" smtClean="0"/>
              <a:t>. </a:t>
            </a:r>
            <a:r>
              <a:rPr lang="en-US" b="1" cap="all" dirty="0" err="1" smtClean="0"/>
              <a:t>सामंतवाद</a:t>
            </a:r>
            <a:r>
              <a:rPr lang="en-US" b="1" cap="all" dirty="0" smtClean="0"/>
              <a:t> </a:t>
            </a:r>
            <a:r>
              <a:rPr lang="en-US" b="1" cap="all" dirty="0" err="1" smtClean="0"/>
              <a:t>का</a:t>
            </a:r>
            <a:r>
              <a:rPr lang="en-US" b="1" cap="all" dirty="0" smtClean="0"/>
              <a:t> </a:t>
            </a:r>
            <a:r>
              <a:rPr lang="en-US" b="1" cap="all" dirty="0" err="1" smtClean="0"/>
              <a:t>ह्रास</a:t>
            </a:r>
            <a:endParaRPr lang="en-US" b="1" dirty="0" smtClean="0"/>
          </a:p>
          <a:p>
            <a:r>
              <a:rPr lang="en-US" dirty="0" err="1" smtClean="0"/>
              <a:t>सामंती</a:t>
            </a:r>
            <a:r>
              <a:rPr lang="en-US" dirty="0" smtClean="0"/>
              <a:t> </a:t>
            </a:r>
            <a:r>
              <a:rPr lang="en-US" dirty="0" err="1" smtClean="0"/>
              <a:t>प्रथा</a:t>
            </a:r>
            <a:r>
              <a:rPr lang="en-US" dirty="0" smtClean="0"/>
              <a:t> </a:t>
            </a:r>
            <a:r>
              <a:rPr lang="en-US" dirty="0" err="1" smtClean="0"/>
              <a:t>के</a:t>
            </a:r>
            <a:r>
              <a:rPr lang="en-US" dirty="0" smtClean="0"/>
              <a:t> </a:t>
            </a:r>
            <a:r>
              <a:rPr lang="en-US" dirty="0" err="1" smtClean="0"/>
              <a:t>कारण</a:t>
            </a:r>
            <a:r>
              <a:rPr lang="en-US" dirty="0" smtClean="0"/>
              <a:t> </a:t>
            </a:r>
            <a:r>
              <a:rPr lang="en-US" dirty="0" err="1" smtClean="0"/>
              <a:t>किसानों</a:t>
            </a:r>
            <a:r>
              <a:rPr lang="en-US" dirty="0" smtClean="0"/>
              <a:t>, </a:t>
            </a:r>
            <a:r>
              <a:rPr lang="en-US" dirty="0" err="1" smtClean="0"/>
              <a:t>व्यापारियों</a:t>
            </a:r>
            <a:r>
              <a:rPr lang="en-US" dirty="0" smtClean="0"/>
              <a:t>, </a:t>
            </a:r>
            <a:r>
              <a:rPr lang="en-US" dirty="0" err="1" smtClean="0"/>
              <a:t>कलाकारों</a:t>
            </a:r>
            <a:r>
              <a:rPr lang="en-US" dirty="0" smtClean="0"/>
              <a:t> </a:t>
            </a:r>
            <a:r>
              <a:rPr lang="en-US" dirty="0" err="1" smtClean="0"/>
              <a:t>और</a:t>
            </a:r>
            <a:r>
              <a:rPr lang="en-US" dirty="0" smtClean="0"/>
              <a:t> </a:t>
            </a:r>
            <a:r>
              <a:rPr lang="en-US" dirty="0" err="1" smtClean="0"/>
              <a:t>साधारण</a:t>
            </a:r>
            <a:r>
              <a:rPr lang="en-US" dirty="0" smtClean="0"/>
              <a:t> </a:t>
            </a:r>
            <a:r>
              <a:rPr lang="en-US" dirty="0" err="1" smtClean="0"/>
              <a:t>जनता</a:t>
            </a:r>
            <a:r>
              <a:rPr lang="en-US" dirty="0" smtClean="0"/>
              <a:t> </a:t>
            </a:r>
            <a:r>
              <a:rPr lang="en-US" dirty="0" err="1" smtClean="0"/>
              <a:t>को</a:t>
            </a:r>
            <a:r>
              <a:rPr lang="en-US" dirty="0" smtClean="0"/>
              <a:t> </a:t>
            </a:r>
            <a:r>
              <a:rPr lang="en-US" dirty="0" err="1" smtClean="0"/>
              <a:t>स्वतंत्र</a:t>
            </a:r>
            <a:r>
              <a:rPr lang="en-US" dirty="0" smtClean="0"/>
              <a:t> </a:t>
            </a:r>
            <a:r>
              <a:rPr lang="en-US" dirty="0" err="1" smtClean="0"/>
              <a:t>चिंतन</a:t>
            </a:r>
            <a:r>
              <a:rPr lang="en-US" dirty="0" smtClean="0"/>
              <a:t> </a:t>
            </a:r>
            <a:r>
              <a:rPr lang="en-US" dirty="0" err="1" smtClean="0"/>
              <a:t>का</a:t>
            </a:r>
            <a:r>
              <a:rPr lang="en-US" dirty="0" smtClean="0"/>
              <a:t> </a:t>
            </a:r>
            <a:r>
              <a:rPr lang="en-US" dirty="0" err="1" smtClean="0"/>
              <a:t>अवसर</a:t>
            </a:r>
            <a:r>
              <a:rPr lang="en-US" dirty="0" smtClean="0"/>
              <a:t> </a:t>
            </a:r>
            <a:r>
              <a:rPr lang="en-US" dirty="0" err="1" smtClean="0"/>
              <a:t>नहीं</a:t>
            </a:r>
            <a:r>
              <a:rPr lang="en-US" dirty="0" smtClean="0"/>
              <a:t> </a:t>
            </a:r>
            <a:r>
              <a:rPr lang="en-US" dirty="0" err="1" smtClean="0"/>
              <a:t>मिलता</a:t>
            </a:r>
            <a:r>
              <a:rPr lang="en-US" dirty="0" smtClean="0"/>
              <a:t> </a:t>
            </a:r>
            <a:r>
              <a:rPr lang="en-US" dirty="0" err="1" smtClean="0"/>
              <a:t>था</a:t>
            </a:r>
            <a:r>
              <a:rPr lang="en-US" dirty="0" smtClean="0"/>
              <a:t>. </a:t>
            </a:r>
            <a:r>
              <a:rPr lang="en-US" dirty="0" err="1" smtClean="0"/>
              <a:t>सामंती</a:t>
            </a:r>
            <a:r>
              <a:rPr lang="en-US" dirty="0" smtClean="0"/>
              <a:t> </a:t>
            </a:r>
            <a:r>
              <a:rPr lang="en-US" dirty="0" err="1" smtClean="0"/>
              <a:t>युद्धों</a:t>
            </a:r>
            <a:r>
              <a:rPr lang="en-US" dirty="0" smtClean="0"/>
              <a:t> </a:t>
            </a:r>
            <a:r>
              <a:rPr lang="en-US" dirty="0" err="1" smtClean="0"/>
              <a:t>के</a:t>
            </a:r>
            <a:r>
              <a:rPr lang="en-US" dirty="0" smtClean="0"/>
              <a:t> </a:t>
            </a:r>
            <a:r>
              <a:rPr lang="en-US" dirty="0" err="1" smtClean="0"/>
              <a:t>कारण</a:t>
            </a:r>
            <a:r>
              <a:rPr lang="en-US" dirty="0" smtClean="0"/>
              <a:t> </a:t>
            </a:r>
            <a:r>
              <a:rPr lang="en-US" dirty="0" err="1" smtClean="0"/>
              <a:t>वातावरण</a:t>
            </a:r>
            <a:r>
              <a:rPr lang="en-US" dirty="0" smtClean="0"/>
              <a:t> </a:t>
            </a:r>
            <a:r>
              <a:rPr lang="en-US" dirty="0" err="1" smtClean="0"/>
              <a:t>हमेशा</a:t>
            </a:r>
            <a:r>
              <a:rPr lang="en-US" dirty="0" smtClean="0"/>
              <a:t> </a:t>
            </a:r>
            <a:r>
              <a:rPr lang="en-US" dirty="0" err="1" smtClean="0"/>
              <a:t>विषाक्त</a:t>
            </a:r>
            <a:r>
              <a:rPr lang="en-US" dirty="0" smtClean="0"/>
              <a:t> </a:t>
            </a:r>
            <a:r>
              <a:rPr lang="en-US" dirty="0" err="1" smtClean="0"/>
              <a:t>रहता</a:t>
            </a:r>
            <a:r>
              <a:rPr lang="en-US" dirty="0" smtClean="0"/>
              <a:t> </a:t>
            </a:r>
            <a:r>
              <a:rPr lang="en-US" dirty="0" err="1" smtClean="0"/>
              <a:t>था</a:t>
            </a:r>
            <a:r>
              <a:rPr lang="en-US" dirty="0" smtClean="0"/>
              <a:t>. </a:t>
            </a:r>
            <a:r>
              <a:rPr lang="en-US" dirty="0" err="1" smtClean="0"/>
              <a:t>किन्तु</a:t>
            </a:r>
            <a:r>
              <a:rPr lang="en-US" dirty="0" smtClean="0"/>
              <a:t> </a:t>
            </a:r>
            <a:r>
              <a:rPr lang="en-US" dirty="0" err="1" smtClean="0"/>
              <a:t>सामंती</a:t>
            </a:r>
            <a:r>
              <a:rPr lang="en-US" dirty="0" smtClean="0"/>
              <a:t> </a:t>
            </a:r>
            <a:r>
              <a:rPr lang="en-US" dirty="0" err="1" smtClean="0"/>
              <a:t>प्रथा</a:t>
            </a:r>
            <a:r>
              <a:rPr lang="en-US" dirty="0" smtClean="0"/>
              <a:t> </a:t>
            </a:r>
            <a:r>
              <a:rPr lang="en-US" dirty="0" err="1" smtClean="0"/>
              <a:t>के</a:t>
            </a:r>
            <a:r>
              <a:rPr lang="en-US" dirty="0" smtClean="0"/>
              <a:t> </a:t>
            </a:r>
            <a:r>
              <a:rPr lang="en-US" dirty="0" err="1" smtClean="0"/>
              <a:t>पतन</a:t>
            </a:r>
            <a:r>
              <a:rPr lang="en-US" dirty="0" smtClean="0"/>
              <a:t> </a:t>
            </a:r>
            <a:r>
              <a:rPr lang="en-US" dirty="0" err="1" smtClean="0"/>
              <a:t>से</a:t>
            </a:r>
            <a:r>
              <a:rPr lang="en-US" dirty="0" smtClean="0"/>
              <a:t> </a:t>
            </a:r>
            <a:r>
              <a:rPr lang="en-US" dirty="0" err="1" smtClean="0"/>
              <a:t>जन-जीवन</a:t>
            </a:r>
            <a:r>
              <a:rPr lang="en-US" dirty="0" smtClean="0"/>
              <a:t> </a:t>
            </a:r>
            <a:r>
              <a:rPr lang="en-US" dirty="0" err="1" smtClean="0"/>
              <a:t>संतुलित</a:t>
            </a:r>
            <a:r>
              <a:rPr lang="en-US" dirty="0" smtClean="0"/>
              <a:t> </a:t>
            </a:r>
            <a:r>
              <a:rPr lang="en-US" dirty="0" err="1" smtClean="0"/>
              <a:t>हो</a:t>
            </a:r>
            <a:r>
              <a:rPr lang="en-US" dirty="0" smtClean="0"/>
              <a:t> </a:t>
            </a:r>
            <a:r>
              <a:rPr lang="en-US" dirty="0" err="1" smtClean="0"/>
              <a:t>गया</a:t>
            </a:r>
            <a:r>
              <a:rPr lang="en-US" dirty="0" smtClean="0"/>
              <a:t>. </a:t>
            </a:r>
            <a:r>
              <a:rPr lang="en-US" dirty="0" err="1" smtClean="0"/>
              <a:t>शान्ति</a:t>
            </a:r>
            <a:r>
              <a:rPr lang="en-US" dirty="0" smtClean="0"/>
              <a:t> </a:t>
            </a:r>
            <a:r>
              <a:rPr lang="en-US" dirty="0" err="1" smtClean="0"/>
              <a:t>तथा</a:t>
            </a:r>
            <a:r>
              <a:rPr lang="en-US" dirty="0" smtClean="0"/>
              <a:t> </a:t>
            </a:r>
            <a:r>
              <a:rPr lang="en-US" dirty="0" err="1" smtClean="0"/>
              <a:t>व्यवस्था</a:t>
            </a:r>
            <a:r>
              <a:rPr lang="en-US" dirty="0" smtClean="0"/>
              <a:t> </a:t>
            </a:r>
            <a:r>
              <a:rPr lang="en-US" dirty="0" err="1" smtClean="0"/>
              <a:t>कायम</a:t>
            </a:r>
            <a:r>
              <a:rPr lang="en-US" dirty="0" smtClean="0"/>
              <a:t> </a:t>
            </a:r>
            <a:r>
              <a:rPr lang="en-US" dirty="0" err="1" smtClean="0"/>
              <a:t>हुई</a:t>
            </a:r>
            <a:r>
              <a:rPr lang="en-US" dirty="0" smtClean="0"/>
              <a:t>. </a:t>
            </a:r>
            <a:r>
              <a:rPr lang="en-US" dirty="0" err="1" smtClean="0"/>
              <a:t>शांतिपूर्ण</a:t>
            </a:r>
            <a:r>
              <a:rPr lang="en-US" dirty="0" smtClean="0"/>
              <a:t> </a:t>
            </a:r>
            <a:r>
              <a:rPr lang="en-US" dirty="0" err="1" smtClean="0"/>
              <a:t>वातावरण</a:t>
            </a:r>
            <a:r>
              <a:rPr lang="en-US" dirty="0" smtClean="0"/>
              <a:t> </a:t>
            </a:r>
            <a:r>
              <a:rPr lang="en-US" dirty="0" err="1" smtClean="0"/>
              <a:t>में</a:t>
            </a:r>
            <a:r>
              <a:rPr lang="en-US" dirty="0" smtClean="0"/>
              <a:t> </a:t>
            </a:r>
            <a:r>
              <a:rPr lang="en-US" dirty="0" err="1" smtClean="0"/>
              <a:t>लोग</a:t>
            </a:r>
            <a:r>
              <a:rPr lang="en-US" dirty="0" smtClean="0"/>
              <a:t> </a:t>
            </a:r>
            <a:r>
              <a:rPr lang="en-US" dirty="0" err="1" smtClean="0"/>
              <a:t>साहित्य</a:t>
            </a:r>
            <a:r>
              <a:rPr lang="en-US" dirty="0" smtClean="0"/>
              <a:t>, </a:t>
            </a:r>
            <a:r>
              <a:rPr lang="en-US" dirty="0" err="1" smtClean="0"/>
              <a:t>कला</a:t>
            </a:r>
            <a:r>
              <a:rPr lang="en-US" dirty="0" smtClean="0"/>
              <a:t> </a:t>
            </a:r>
            <a:r>
              <a:rPr lang="en-US" dirty="0" err="1" smtClean="0"/>
              <a:t>एवं</a:t>
            </a:r>
            <a:r>
              <a:rPr lang="en-US" dirty="0" smtClean="0"/>
              <a:t> </a:t>
            </a:r>
            <a:r>
              <a:rPr lang="en-US" dirty="0" err="1" smtClean="0"/>
              <a:t>व्यापार</a:t>
            </a:r>
            <a:r>
              <a:rPr lang="en-US" dirty="0" smtClean="0"/>
              <a:t> </a:t>
            </a:r>
            <a:r>
              <a:rPr lang="en-US" dirty="0" err="1" smtClean="0"/>
              <a:t>की</a:t>
            </a:r>
            <a:r>
              <a:rPr lang="en-US" dirty="0" smtClean="0"/>
              <a:t> </a:t>
            </a:r>
            <a:r>
              <a:rPr lang="en-US" dirty="0" err="1" smtClean="0"/>
              <a:t>प्रगति</a:t>
            </a:r>
            <a:r>
              <a:rPr lang="en-US" dirty="0" smtClean="0"/>
              <a:t> </a:t>
            </a:r>
            <a:r>
              <a:rPr lang="en-US" dirty="0" err="1" smtClean="0"/>
              <a:t>की</a:t>
            </a:r>
            <a:r>
              <a:rPr lang="en-US" dirty="0" smtClean="0"/>
              <a:t> </a:t>
            </a:r>
            <a:r>
              <a:rPr lang="en-US" dirty="0" err="1" smtClean="0"/>
              <a:t>और</a:t>
            </a:r>
            <a:r>
              <a:rPr lang="en-US" dirty="0" smtClean="0"/>
              <a:t> </a:t>
            </a:r>
            <a:r>
              <a:rPr lang="en-US" dirty="0" err="1" smtClean="0"/>
              <a:t>ध्यान</a:t>
            </a:r>
            <a:r>
              <a:rPr lang="en-US" dirty="0" smtClean="0"/>
              <a:t> </a:t>
            </a:r>
            <a:r>
              <a:rPr lang="en-US" dirty="0" err="1" smtClean="0"/>
              <a:t>देने</a:t>
            </a:r>
            <a:r>
              <a:rPr lang="en-US" dirty="0" smtClean="0"/>
              <a:t> </a:t>
            </a:r>
            <a:r>
              <a:rPr lang="en-US" dirty="0" err="1" smtClean="0"/>
              <a:t>लगे</a:t>
            </a:r>
            <a:r>
              <a:rPr lang="en-US" dirty="0" smtClean="0"/>
              <a:t>. </a:t>
            </a:r>
            <a:r>
              <a:rPr lang="en-US" dirty="0" err="1" smtClean="0"/>
              <a:t>शान्तिपूर्ण</a:t>
            </a:r>
            <a:r>
              <a:rPr lang="en-US" dirty="0" smtClean="0"/>
              <a:t> </a:t>
            </a:r>
            <a:r>
              <a:rPr lang="en-US" dirty="0" err="1" smtClean="0"/>
              <a:t>वातावरण</a:t>
            </a:r>
            <a:r>
              <a:rPr lang="en-US" dirty="0" smtClean="0"/>
              <a:t> </a:t>
            </a:r>
            <a:r>
              <a:rPr lang="en-US" dirty="0" err="1" smtClean="0"/>
              <a:t>में</a:t>
            </a:r>
            <a:r>
              <a:rPr lang="en-US" dirty="0" smtClean="0"/>
              <a:t> </a:t>
            </a:r>
            <a:r>
              <a:rPr lang="en-US" dirty="0" err="1" smtClean="0"/>
              <a:t>लोग</a:t>
            </a:r>
            <a:r>
              <a:rPr lang="en-US" dirty="0" smtClean="0"/>
              <a:t> </a:t>
            </a:r>
            <a:r>
              <a:rPr lang="en-US" dirty="0" err="1" smtClean="0"/>
              <a:t>साहित्य</a:t>
            </a:r>
            <a:r>
              <a:rPr lang="en-US" dirty="0" smtClean="0"/>
              <a:t>, </a:t>
            </a:r>
            <a:r>
              <a:rPr lang="en-US" dirty="0" err="1" smtClean="0"/>
              <a:t>कला</a:t>
            </a:r>
            <a:r>
              <a:rPr lang="en-US" dirty="0" smtClean="0"/>
              <a:t> </a:t>
            </a:r>
            <a:r>
              <a:rPr lang="en-US" dirty="0" err="1" smtClean="0"/>
              <a:t>और</a:t>
            </a:r>
            <a:r>
              <a:rPr lang="en-US" dirty="0" smtClean="0"/>
              <a:t> </a:t>
            </a:r>
            <a:r>
              <a:rPr lang="en-US" dirty="0" err="1" smtClean="0"/>
              <a:t>व्यापार</a:t>
            </a:r>
            <a:r>
              <a:rPr lang="en-US" dirty="0" smtClean="0"/>
              <a:t> </a:t>
            </a:r>
            <a:r>
              <a:rPr lang="en-US" dirty="0" err="1" smtClean="0"/>
              <a:t>की</a:t>
            </a:r>
            <a:r>
              <a:rPr lang="en-US" dirty="0" smtClean="0"/>
              <a:t> </a:t>
            </a:r>
            <a:r>
              <a:rPr lang="en-US" dirty="0" err="1" smtClean="0"/>
              <a:t>प्रगति</a:t>
            </a:r>
            <a:r>
              <a:rPr lang="en-US" dirty="0" smtClean="0"/>
              <a:t> </a:t>
            </a:r>
            <a:r>
              <a:rPr lang="en-US" dirty="0" err="1" smtClean="0"/>
              <a:t>की</a:t>
            </a:r>
            <a:r>
              <a:rPr lang="en-US" dirty="0" smtClean="0"/>
              <a:t> </a:t>
            </a:r>
            <a:r>
              <a:rPr lang="en-US" dirty="0" err="1" smtClean="0"/>
              <a:t>ओर</a:t>
            </a:r>
            <a:r>
              <a:rPr lang="en-US" dirty="0" smtClean="0"/>
              <a:t> </a:t>
            </a:r>
            <a:r>
              <a:rPr lang="en-US" dirty="0" err="1" smtClean="0"/>
              <a:t>ध्यान</a:t>
            </a:r>
            <a:r>
              <a:rPr lang="en-US" dirty="0" smtClean="0"/>
              <a:t> </a:t>
            </a:r>
            <a:r>
              <a:rPr lang="en-US" dirty="0" err="1" smtClean="0"/>
              <a:t>देने</a:t>
            </a:r>
            <a:r>
              <a:rPr lang="en-US" dirty="0" smtClean="0"/>
              <a:t> </a:t>
            </a:r>
            <a:r>
              <a:rPr lang="en-US" dirty="0" err="1" smtClean="0"/>
              <a:t>लगे</a:t>
            </a:r>
            <a:r>
              <a:rPr lang="en-US" dirty="0" smtClean="0"/>
              <a:t>. </a:t>
            </a:r>
            <a:r>
              <a:rPr lang="en-US" dirty="0" err="1" smtClean="0"/>
              <a:t>सामंतवाद</a:t>
            </a:r>
            <a:r>
              <a:rPr lang="en-US" dirty="0" smtClean="0"/>
              <a:t> </a:t>
            </a:r>
            <a:r>
              <a:rPr lang="en-US" dirty="0" err="1" smtClean="0"/>
              <a:t>का</a:t>
            </a:r>
            <a:r>
              <a:rPr lang="en-US" dirty="0" smtClean="0"/>
              <a:t> </a:t>
            </a:r>
            <a:r>
              <a:rPr lang="en-US" dirty="0" err="1" smtClean="0"/>
              <a:t>ह्रास</a:t>
            </a:r>
            <a:r>
              <a:rPr lang="en-US" dirty="0" smtClean="0"/>
              <a:t> </a:t>
            </a:r>
            <a:r>
              <a:rPr lang="en-US" dirty="0" err="1" smtClean="0"/>
              <a:t>का</a:t>
            </a:r>
            <a:r>
              <a:rPr lang="en-US" dirty="0" smtClean="0"/>
              <a:t> </a:t>
            </a:r>
            <a:r>
              <a:rPr lang="en-US" dirty="0" err="1" smtClean="0"/>
              <a:t>महत्त्वपूर्ण</a:t>
            </a:r>
            <a:r>
              <a:rPr lang="en-US" dirty="0" smtClean="0"/>
              <a:t> </a:t>
            </a:r>
            <a:r>
              <a:rPr lang="en-US" dirty="0" err="1" smtClean="0"/>
              <a:t>परिणाम</a:t>
            </a:r>
            <a:r>
              <a:rPr lang="en-US" dirty="0" smtClean="0"/>
              <a:t> </a:t>
            </a:r>
            <a:r>
              <a:rPr lang="en-US" dirty="0" err="1" smtClean="0"/>
              <a:t>राष्ट्रीय</a:t>
            </a:r>
            <a:r>
              <a:rPr lang="en-US" dirty="0" smtClean="0"/>
              <a:t> </a:t>
            </a:r>
            <a:r>
              <a:rPr lang="en-US" dirty="0" err="1" smtClean="0"/>
              <a:t>राज्यों</a:t>
            </a:r>
            <a:r>
              <a:rPr lang="en-US" dirty="0" smtClean="0"/>
              <a:t> </a:t>
            </a:r>
            <a:r>
              <a:rPr lang="en-US" dirty="0" err="1" smtClean="0"/>
              <a:t>का</a:t>
            </a:r>
            <a:r>
              <a:rPr lang="en-US" dirty="0" smtClean="0"/>
              <a:t> </a:t>
            </a:r>
            <a:r>
              <a:rPr lang="en-US" dirty="0" err="1" smtClean="0"/>
              <a:t>विकास</a:t>
            </a:r>
            <a:r>
              <a:rPr lang="en-US" dirty="0" smtClean="0"/>
              <a:t> </a:t>
            </a:r>
            <a:r>
              <a:rPr lang="en-US" dirty="0" err="1" smtClean="0"/>
              <a:t>था</a:t>
            </a:r>
            <a:r>
              <a:rPr lang="en-US" dirty="0" smtClean="0"/>
              <a:t>. </a:t>
            </a:r>
            <a:r>
              <a:rPr lang="en-US" dirty="0" err="1" smtClean="0"/>
              <a:t>लोगों</a:t>
            </a:r>
            <a:r>
              <a:rPr lang="en-US" dirty="0" smtClean="0"/>
              <a:t> </a:t>
            </a:r>
            <a:r>
              <a:rPr lang="en-US" dirty="0" err="1" smtClean="0"/>
              <a:t>में</a:t>
            </a:r>
            <a:r>
              <a:rPr lang="en-US" dirty="0" smtClean="0"/>
              <a:t> </a:t>
            </a:r>
            <a:r>
              <a:rPr lang="en-US" dirty="0" err="1" smtClean="0"/>
              <a:t>राष्ट्रीय</a:t>
            </a:r>
            <a:r>
              <a:rPr lang="en-US" dirty="0" smtClean="0"/>
              <a:t> </a:t>
            </a:r>
            <a:r>
              <a:rPr lang="en-US" dirty="0" err="1" smtClean="0"/>
              <a:t>भावना</a:t>
            </a:r>
            <a:r>
              <a:rPr lang="en-US" dirty="0" smtClean="0"/>
              <a:t> </a:t>
            </a:r>
            <a:r>
              <a:rPr lang="en-US" dirty="0" err="1" smtClean="0"/>
              <a:t>का</a:t>
            </a:r>
            <a:r>
              <a:rPr lang="en-US" dirty="0" smtClean="0"/>
              <a:t> </a:t>
            </a:r>
            <a:r>
              <a:rPr lang="en-US" dirty="0" err="1" smtClean="0"/>
              <a:t>जन्म</a:t>
            </a:r>
            <a:r>
              <a:rPr lang="en-US" dirty="0" smtClean="0"/>
              <a:t> </a:t>
            </a:r>
            <a:r>
              <a:rPr lang="en-US" dirty="0" err="1" smtClean="0"/>
              <a:t>हुआ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cap="all" dirty="0" smtClean="0"/>
              <a:t>10. </a:t>
            </a:r>
            <a:r>
              <a:rPr lang="en-US" b="1" cap="all" dirty="0" err="1" smtClean="0"/>
              <a:t>कागज़</a:t>
            </a:r>
            <a:r>
              <a:rPr lang="en-US" b="1" cap="all" dirty="0" smtClean="0"/>
              <a:t> </a:t>
            </a:r>
            <a:r>
              <a:rPr lang="en-US" b="1" cap="all" dirty="0" err="1" smtClean="0"/>
              <a:t>तथा</a:t>
            </a:r>
            <a:r>
              <a:rPr lang="en-US" b="1" cap="all" dirty="0" smtClean="0"/>
              <a:t> </a:t>
            </a:r>
            <a:r>
              <a:rPr lang="en-US" b="1" cap="all" dirty="0" err="1" smtClean="0"/>
              <a:t>मुद्रण</a:t>
            </a:r>
            <a:r>
              <a:rPr lang="en-US" b="1" cap="all" dirty="0" smtClean="0"/>
              <a:t> </a:t>
            </a:r>
            <a:r>
              <a:rPr lang="en-US" b="1" cap="all" dirty="0" err="1" smtClean="0"/>
              <a:t>कला</a:t>
            </a:r>
            <a:r>
              <a:rPr lang="en-US" b="1" cap="all" dirty="0" smtClean="0"/>
              <a:t> </a:t>
            </a:r>
            <a:r>
              <a:rPr lang="en-US" b="1" cap="all" dirty="0" err="1" smtClean="0"/>
              <a:t>का</a:t>
            </a:r>
            <a:r>
              <a:rPr lang="en-US" b="1" cap="all" dirty="0" smtClean="0"/>
              <a:t> </a:t>
            </a:r>
            <a:r>
              <a:rPr lang="en-US" b="1" cap="all" dirty="0" err="1" smtClean="0"/>
              <a:t>आविष्कार</a:t>
            </a:r>
            <a:endParaRPr lang="en-US" b="1" dirty="0" smtClean="0"/>
          </a:p>
          <a:p>
            <a:r>
              <a:rPr lang="en-US" dirty="0" err="1" smtClean="0"/>
              <a:t>पुनर्जागरण</a:t>
            </a:r>
            <a:r>
              <a:rPr lang="en-US" dirty="0" smtClean="0"/>
              <a:t> (Renaissance in Europe) </a:t>
            </a:r>
            <a:r>
              <a:rPr lang="en-US" dirty="0" err="1" smtClean="0"/>
              <a:t>को</a:t>
            </a:r>
            <a:r>
              <a:rPr lang="en-US" dirty="0" smtClean="0"/>
              <a:t> </a:t>
            </a:r>
            <a:r>
              <a:rPr lang="en-US" dirty="0" err="1" smtClean="0"/>
              <a:t>आगे</a:t>
            </a:r>
            <a:r>
              <a:rPr lang="en-US" dirty="0" smtClean="0"/>
              <a:t> </a:t>
            </a:r>
            <a:r>
              <a:rPr lang="en-US" dirty="0" err="1" smtClean="0"/>
              <a:t>बढ़ाने</a:t>
            </a:r>
            <a:r>
              <a:rPr lang="en-US" dirty="0" smtClean="0"/>
              <a:t> </a:t>
            </a:r>
            <a:r>
              <a:rPr lang="en-US" dirty="0" err="1" smtClean="0"/>
              <a:t>में</a:t>
            </a:r>
            <a:r>
              <a:rPr lang="en-US" dirty="0" smtClean="0"/>
              <a:t> </a:t>
            </a:r>
            <a:r>
              <a:rPr lang="en-US" dirty="0" err="1" smtClean="0"/>
              <a:t>कागज़</a:t>
            </a:r>
            <a:r>
              <a:rPr lang="en-US" dirty="0" smtClean="0"/>
              <a:t> </a:t>
            </a:r>
            <a:r>
              <a:rPr lang="en-US" dirty="0" err="1" smtClean="0"/>
              <a:t>और</a:t>
            </a:r>
            <a:r>
              <a:rPr lang="en-US" dirty="0" smtClean="0"/>
              <a:t> </a:t>
            </a:r>
            <a:r>
              <a:rPr lang="en-US" dirty="0" err="1" smtClean="0"/>
              <a:t>मुद्रणकला</a:t>
            </a:r>
            <a:r>
              <a:rPr lang="en-US" dirty="0" smtClean="0"/>
              <a:t> </a:t>
            </a:r>
            <a:r>
              <a:rPr lang="en-US" dirty="0" err="1" smtClean="0"/>
              <a:t>का</a:t>
            </a:r>
            <a:r>
              <a:rPr lang="en-US" dirty="0" smtClean="0"/>
              <a:t> </a:t>
            </a:r>
            <a:r>
              <a:rPr lang="en-US" dirty="0" err="1" smtClean="0"/>
              <a:t>योगदान</a:t>
            </a:r>
            <a:r>
              <a:rPr lang="en-US" dirty="0" smtClean="0"/>
              <a:t> </a:t>
            </a:r>
            <a:r>
              <a:rPr lang="en-US" dirty="0" err="1" smtClean="0"/>
              <a:t>महत्त्वपूर्ण</a:t>
            </a:r>
            <a:r>
              <a:rPr lang="en-US" dirty="0" smtClean="0"/>
              <a:t> </a:t>
            </a:r>
            <a:r>
              <a:rPr lang="en-US" dirty="0" err="1" smtClean="0"/>
              <a:t>था</a:t>
            </a:r>
            <a:r>
              <a:rPr lang="en-US" dirty="0" smtClean="0"/>
              <a:t>. </a:t>
            </a:r>
            <a:r>
              <a:rPr lang="en-US" dirty="0" err="1" smtClean="0"/>
              <a:t>कागज़</a:t>
            </a:r>
            <a:r>
              <a:rPr lang="en-US" dirty="0" smtClean="0"/>
              <a:t> </a:t>
            </a:r>
            <a:r>
              <a:rPr lang="en-US" dirty="0" err="1" smtClean="0"/>
              <a:t>और</a:t>
            </a:r>
            <a:r>
              <a:rPr lang="en-US" dirty="0" smtClean="0"/>
              <a:t> </a:t>
            </a:r>
            <a:r>
              <a:rPr lang="en-US" dirty="0" err="1" smtClean="0"/>
              <a:t>मुद्रणकला</a:t>
            </a:r>
            <a:r>
              <a:rPr lang="en-US" dirty="0" smtClean="0"/>
              <a:t> </a:t>
            </a:r>
            <a:r>
              <a:rPr lang="en-US" dirty="0" err="1" smtClean="0"/>
              <a:t>के</a:t>
            </a:r>
            <a:r>
              <a:rPr lang="en-US" dirty="0" smtClean="0"/>
              <a:t> </a:t>
            </a:r>
            <a:r>
              <a:rPr lang="en-US" dirty="0" err="1" smtClean="0"/>
              <a:t>आविष्कार</a:t>
            </a:r>
            <a:r>
              <a:rPr lang="en-US" dirty="0" smtClean="0"/>
              <a:t> </a:t>
            </a:r>
            <a:r>
              <a:rPr lang="en-US" dirty="0" err="1" smtClean="0"/>
              <a:t>से</a:t>
            </a:r>
            <a:r>
              <a:rPr lang="en-US" dirty="0" smtClean="0"/>
              <a:t> </a:t>
            </a:r>
            <a:r>
              <a:rPr lang="en-US" dirty="0" err="1" smtClean="0"/>
              <a:t>पुस्तकों</a:t>
            </a:r>
            <a:r>
              <a:rPr lang="en-US" dirty="0" smtClean="0"/>
              <a:t> </a:t>
            </a:r>
            <a:r>
              <a:rPr lang="en-US" dirty="0" err="1" smtClean="0"/>
              <a:t>की</a:t>
            </a:r>
            <a:r>
              <a:rPr lang="en-US" dirty="0" smtClean="0"/>
              <a:t> </a:t>
            </a:r>
            <a:r>
              <a:rPr lang="en-US" dirty="0" err="1" smtClean="0"/>
              <a:t>छपाई</a:t>
            </a:r>
            <a:r>
              <a:rPr lang="en-US" dirty="0" smtClean="0"/>
              <a:t> </a:t>
            </a:r>
            <a:r>
              <a:rPr lang="en-US" dirty="0" err="1" smtClean="0"/>
              <a:t>बड़े</a:t>
            </a:r>
            <a:r>
              <a:rPr lang="en-US" dirty="0" smtClean="0"/>
              <a:t> </a:t>
            </a:r>
            <a:r>
              <a:rPr lang="en-US" dirty="0" err="1" smtClean="0"/>
              <a:t>पैमाने</a:t>
            </a:r>
            <a:r>
              <a:rPr lang="en-US" dirty="0" smtClean="0"/>
              <a:t> </a:t>
            </a:r>
            <a:r>
              <a:rPr lang="en-US" dirty="0" err="1" smtClean="0"/>
              <a:t>पर</a:t>
            </a:r>
            <a:r>
              <a:rPr lang="en-US" dirty="0" smtClean="0"/>
              <a:t> </a:t>
            </a:r>
            <a:r>
              <a:rPr lang="en-US" dirty="0" err="1" smtClean="0"/>
              <a:t>होने</a:t>
            </a:r>
            <a:r>
              <a:rPr lang="en-US" dirty="0" smtClean="0"/>
              <a:t> </a:t>
            </a:r>
            <a:r>
              <a:rPr lang="en-US" dirty="0" err="1" smtClean="0"/>
              <a:t>लगी</a:t>
            </a:r>
            <a:r>
              <a:rPr lang="en-US" dirty="0" smtClean="0"/>
              <a:t>. </a:t>
            </a:r>
            <a:r>
              <a:rPr lang="en-US" dirty="0" err="1" smtClean="0"/>
              <a:t>अब</a:t>
            </a:r>
            <a:r>
              <a:rPr lang="en-US" dirty="0" smtClean="0"/>
              <a:t> </a:t>
            </a:r>
            <a:r>
              <a:rPr lang="en-US" dirty="0" err="1" smtClean="0"/>
              <a:t>साधारण</a:t>
            </a:r>
            <a:r>
              <a:rPr lang="en-US" dirty="0" smtClean="0"/>
              <a:t> </a:t>
            </a:r>
            <a:r>
              <a:rPr lang="en-US" dirty="0" err="1" smtClean="0"/>
              <a:t>व्यक्ति</a:t>
            </a:r>
            <a:r>
              <a:rPr lang="en-US" dirty="0" smtClean="0"/>
              <a:t> </a:t>
            </a:r>
            <a:r>
              <a:rPr lang="en-US" dirty="0" err="1" smtClean="0"/>
              <a:t>भी</a:t>
            </a:r>
            <a:r>
              <a:rPr lang="en-US" dirty="0" smtClean="0"/>
              <a:t> </a:t>
            </a:r>
            <a:r>
              <a:rPr lang="en-US" dirty="0" err="1" smtClean="0"/>
              <a:t>सस्ती</a:t>
            </a:r>
            <a:r>
              <a:rPr lang="en-US" dirty="0" smtClean="0"/>
              <a:t> </a:t>
            </a:r>
            <a:r>
              <a:rPr lang="en-US" dirty="0" err="1" smtClean="0"/>
              <a:t>दर</a:t>
            </a:r>
            <a:r>
              <a:rPr lang="en-US" dirty="0" smtClean="0"/>
              <a:t> </a:t>
            </a:r>
            <a:r>
              <a:rPr lang="en-US" dirty="0" err="1" smtClean="0"/>
              <a:t>पर</a:t>
            </a:r>
            <a:r>
              <a:rPr lang="en-US" dirty="0" smtClean="0"/>
              <a:t> </a:t>
            </a:r>
            <a:r>
              <a:rPr lang="en-US" dirty="0" err="1" smtClean="0"/>
              <a:t>पुस्तकें</a:t>
            </a:r>
            <a:r>
              <a:rPr lang="en-US" dirty="0" smtClean="0"/>
              <a:t> </a:t>
            </a:r>
            <a:r>
              <a:rPr lang="en-US" dirty="0" err="1" smtClean="0"/>
              <a:t>खरीदकर</a:t>
            </a:r>
            <a:r>
              <a:rPr lang="en-US" dirty="0" smtClean="0"/>
              <a:t> </a:t>
            </a:r>
            <a:r>
              <a:rPr lang="en-US" dirty="0" err="1" smtClean="0"/>
              <a:t>पढ़</a:t>
            </a:r>
            <a:r>
              <a:rPr lang="en-US" dirty="0" smtClean="0"/>
              <a:t> </a:t>
            </a:r>
            <a:r>
              <a:rPr lang="en-US" dirty="0" err="1" smtClean="0"/>
              <a:t>सकता</a:t>
            </a:r>
            <a:r>
              <a:rPr lang="en-US" dirty="0" smtClean="0"/>
              <a:t> </a:t>
            </a:r>
            <a:r>
              <a:rPr lang="en-US" dirty="0" err="1" smtClean="0"/>
              <a:t>था</a:t>
            </a:r>
            <a:r>
              <a:rPr lang="en-US" dirty="0" smtClean="0"/>
              <a:t>. </a:t>
            </a:r>
            <a:r>
              <a:rPr lang="en-US" dirty="0" err="1" smtClean="0"/>
              <a:t>पुस्तकें</a:t>
            </a:r>
            <a:r>
              <a:rPr lang="en-US" dirty="0" smtClean="0"/>
              <a:t> </a:t>
            </a:r>
            <a:r>
              <a:rPr lang="en-US" dirty="0" err="1" smtClean="0"/>
              <a:t>जनसाधारण</a:t>
            </a:r>
            <a:r>
              <a:rPr lang="en-US" dirty="0" smtClean="0"/>
              <a:t> </a:t>
            </a:r>
            <a:r>
              <a:rPr lang="en-US" dirty="0" err="1" smtClean="0"/>
              <a:t>की</a:t>
            </a:r>
            <a:r>
              <a:rPr lang="en-US" dirty="0" smtClean="0"/>
              <a:t> </a:t>
            </a:r>
            <a:r>
              <a:rPr lang="en-US" dirty="0" err="1" smtClean="0"/>
              <a:t>भाषा</a:t>
            </a:r>
            <a:r>
              <a:rPr lang="en-US" dirty="0" smtClean="0"/>
              <a:t> </a:t>
            </a:r>
            <a:r>
              <a:rPr lang="en-US" dirty="0" err="1" smtClean="0"/>
              <a:t>में</a:t>
            </a:r>
            <a:r>
              <a:rPr lang="en-US" dirty="0" smtClean="0"/>
              <a:t> </a:t>
            </a:r>
            <a:r>
              <a:rPr lang="en-US" dirty="0" err="1" smtClean="0"/>
              <a:t>लिखी</a:t>
            </a:r>
            <a:r>
              <a:rPr lang="en-US" dirty="0" smtClean="0"/>
              <a:t> </a:t>
            </a:r>
            <a:r>
              <a:rPr lang="en-US" dirty="0" err="1" smtClean="0"/>
              <a:t>जाती</a:t>
            </a:r>
            <a:r>
              <a:rPr lang="en-US" dirty="0" smtClean="0"/>
              <a:t> </a:t>
            </a:r>
            <a:r>
              <a:rPr lang="en-US" dirty="0" err="1" smtClean="0"/>
              <a:t>थी</a:t>
            </a:r>
            <a:r>
              <a:rPr lang="en-US" dirty="0" smtClean="0"/>
              <a:t> </a:t>
            </a:r>
            <a:r>
              <a:rPr lang="en-US" dirty="0" err="1" smtClean="0"/>
              <a:t>जिससे</a:t>
            </a:r>
            <a:r>
              <a:rPr lang="en-US" dirty="0" smtClean="0"/>
              <a:t> </a:t>
            </a:r>
            <a:r>
              <a:rPr lang="en-US" dirty="0" err="1" smtClean="0"/>
              <a:t>ज्ञान-विज्ञान</a:t>
            </a:r>
            <a:r>
              <a:rPr lang="en-US" dirty="0" smtClean="0"/>
              <a:t> </a:t>
            </a:r>
            <a:r>
              <a:rPr lang="en-US" dirty="0" err="1" smtClean="0"/>
              <a:t>का</a:t>
            </a:r>
            <a:r>
              <a:rPr lang="en-US" dirty="0" smtClean="0"/>
              <a:t> </a:t>
            </a:r>
            <a:r>
              <a:rPr lang="en-US" dirty="0" err="1" smtClean="0"/>
              <a:t>लाभ</a:t>
            </a:r>
            <a:r>
              <a:rPr lang="en-US" dirty="0" smtClean="0"/>
              <a:t> </a:t>
            </a:r>
            <a:r>
              <a:rPr lang="en-US" dirty="0" err="1" smtClean="0"/>
              <a:t>साधारण</a:t>
            </a:r>
            <a:r>
              <a:rPr lang="en-US" dirty="0" smtClean="0"/>
              <a:t> </a:t>
            </a:r>
            <a:r>
              <a:rPr lang="en-US" dirty="0" err="1" smtClean="0"/>
              <a:t>लोगों</a:t>
            </a:r>
            <a:r>
              <a:rPr lang="en-US" dirty="0" smtClean="0"/>
              <a:t> </a:t>
            </a:r>
            <a:r>
              <a:rPr lang="en-US" dirty="0" err="1" smtClean="0"/>
              <a:t>तक</a:t>
            </a:r>
            <a:r>
              <a:rPr lang="en-US" dirty="0" smtClean="0"/>
              <a:t> </a:t>
            </a:r>
            <a:r>
              <a:rPr lang="en-US" dirty="0" err="1" smtClean="0"/>
              <a:t>पहुँचने</a:t>
            </a:r>
            <a:r>
              <a:rPr lang="en-US" dirty="0" smtClean="0"/>
              <a:t> </a:t>
            </a:r>
            <a:r>
              <a:rPr lang="en-US" dirty="0" err="1" smtClean="0"/>
              <a:t>लगा</a:t>
            </a:r>
            <a:r>
              <a:rPr lang="en-US" dirty="0" smtClean="0"/>
              <a:t>. </a:t>
            </a:r>
            <a:r>
              <a:rPr lang="en-US" dirty="0" err="1" smtClean="0"/>
              <a:t>लोग</a:t>
            </a:r>
            <a:r>
              <a:rPr lang="en-US" dirty="0" smtClean="0"/>
              <a:t> </a:t>
            </a:r>
            <a:r>
              <a:rPr lang="en-US" dirty="0" err="1" smtClean="0"/>
              <a:t>विभिन्न</a:t>
            </a:r>
            <a:r>
              <a:rPr lang="en-US" dirty="0" smtClean="0"/>
              <a:t> </a:t>
            </a:r>
            <a:r>
              <a:rPr lang="en-US" dirty="0" err="1" smtClean="0"/>
              <a:t>विचारकों</a:t>
            </a:r>
            <a:r>
              <a:rPr lang="en-US" dirty="0" smtClean="0"/>
              <a:t> </a:t>
            </a:r>
            <a:r>
              <a:rPr lang="en-US" dirty="0" err="1" smtClean="0"/>
              <a:t>और</a:t>
            </a:r>
            <a:r>
              <a:rPr lang="en-US" dirty="0" smtClean="0"/>
              <a:t> </a:t>
            </a:r>
            <a:r>
              <a:rPr lang="en-US" dirty="0" err="1" smtClean="0"/>
              <a:t>दार्शनिकों</a:t>
            </a:r>
            <a:r>
              <a:rPr lang="en-US" dirty="0" smtClean="0"/>
              <a:t> </a:t>
            </a:r>
            <a:r>
              <a:rPr lang="en-US" dirty="0" err="1" smtClean="0"/>
              <a:t>के</a:t>
            </a:r>
            <a:r>
              <a:rPr lang="en-US" dirty="0" smtClean="0"/>
              <a:t> </a:t>
            </a:r>
            <a:r>
              <a:rPr lang="en-US" dirty="0" err="1" smtClean="0"/>
              <a:t>कृतित्व</a:t>
            </a:r>
            <a:r>
              <a:rPr lang="en-US" dirty="0" smtClean="0"/>
              <a:t> </a:t>
            </a:r>
            <a:r>
              <a:rPr lang="en-US" dirty="0" err="1" smtClean="0"/>
              <a:t>से</a:t>
            </a:r>
            <a:r>
              <a:rPr lang="en-US" dirty="0" smtClean="0"/>
              <a:t> </a:t>
            </a:r>
            <a:r>
              <a:rPr lang="en-US" dirty="0" err="1" smtClean="0"/>
              <a:t>अवगत</a:t>
            </a:r>
            <a:r>
              <a:rPr lang="en-US" dirty="0" smtClean="0"/>
              <a:t> </a:t>
            </a:r>
            <a:r>
              <a:rPr lang="en-US" dirty="0" err="1" smtClean="0"/>
              <a:t>होने</a:t>
            </a:r>
            <a:r>
              <a:rPr lang="en-US" dirty="0" smtClean="0"/>
              <a:t> </a:t>
            </a:r>
            <a:r>
              <a:rPr lang="en-US" dirty="0" err="1" smtClean="0"/>
              <a:t>लगे</a:t>
            </a:r>
            <a:r>
              <a:rPr lang="en-US" dirty="0" smtClean="0"/>
              <a:t>. </a:t>
            </a:r>
            <a:r>
              <a:rPr lang="en-US" dirty="0" err="1" smtClean="0"/>
              <a:t>उनमें</a:t>
            </a:r>
            <a:r>
              <a:rPr lang="en-US" dirty="0" smtClean="0"/>
              <a:t> </a:t>
            </a:r>
            <a:r>
              <a:rPr lang="en-US" dirty="0" err="1" smtClean="0"/>
              <a:t>बौद्धिक</a:t>
            </a:r>
            <a:r>
              <a:rPr lang="en-US" dirty="0" smtClean="0"/>
              <a:t> </a:t>
            </a:r>
            <a:r>
              <a:rPr lang="en-US" dirty="0" err="1" smtClean="0"/>
              <a:t>जागरूकता</a:t>
            </a:r>
            <a:r>
              <a:rPr lang="en-US" dirty="0" smtClean="0"/>
              <a:t> </a:t>
            </a:r>
            <a:r>
              <a:rPr lang="en-US" dirty="0" err="1" smtClean="0"/>
              <a:t>आई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11.</a:t>
            </a:r>
            <a:r>
              <a:rPr lang="hi-IN" b="1" dirty="0" smtClean="0"/>
              <a:t>भौगोलिक </a:t>
            </a:r>
            <a:r>
              <a:rPr lang="hi-IN" b="1" dirty="0" smtClean="0"/>
              <a:t>आविष्कार</a:t>
            </a:r>
            <a:endParaRPr lang="en-US" b="1" dirty="0" smtClean="0"/>
          </a:p>
          <a:p>
            <a:r>
              <a:rPr lang="hi-IN" dirty="0" smtClean="0"/>
              <a:t>अभी </a:t>
            </a:r>
            <a:r>
              <a:rPr lang="hi-IN" dirty="0" smtClean="0"/>
              <a:t>तक कुस्तुनतुनिया होकर यूरोप के नगरों विशेषकर जेनोआ का व्यापार खूब होता था । तुर्कों के इस पर अधिकार कर लेने से इस व्यापार को बड़ा धक्का लगा, अत: वे जमीन का रास्ता छोड़ कर दूसरे रास्ते से पूर्व पहुँचने की चेष्टा करने लगे । नए देशों का पता लगाने का भी प्रयत्न किया गया । इससे कई भौगोलिक आविष्कार हुए ।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i-IN" dirty="0" smtClean="0"/>
              <a:t>पुनर्जागरण का प्रारंभ इटली में हुआ । इटालियन व्यापारियों के वाणिज्य-व्यापार के कारण पश्चिमी यूरोप का सबसे अधिक धन इटली के नगरों में ही केंद्रित था । उनके प्रश्रय से वहाँ विद्या एवं ज्ञान का उत्थान हुआ और फिर उसकी चिनगारी जर्मनी, फ्रांस एवं इंगलैण्ड में फैली ।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C.J.H.Hayes</a:t>
            </a:r>
            <a:r>
              <a:rPr lang="en-US" dirty="0" smtClean="0"/>
              <a:t>: Modern Europe to 1870, </a:t>
            </a:r>
            <a:r>
              <a:rPr lang="en-US" dirty="0" err="1" smtClean="0"/>
              <a:t>Surjeet</a:t>
            </a:r>
            <a:r>
              <a:rPr lang="en-US" dirty="0" smtClean="0"/>
              <a:t> publication,1976</a:t>
            </a:r>
            <a:r>
              <a:rPr lang="en-US" dirty="0" smtClean="0"/>
              <a:t>.(Hindi translation.)</a:t>
            </a:r>
          </a:p>
          <a:p>
            <a:r>
              <a:rPr lang="en-US" dirty="0" smtClean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www.hindilibraryindia.com/history/renaissance/renaissance-causes-nature-importance-hindi-europe-history/19830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पुनर्जागरण</a:t>
            </a:r>
            <a:r>
              <a:rPr lang="en-US" dirty="0" smtClean="0"/>
              <a:t> (Renaissance </a:t>
            </a:r>
            <a:r>
              <a:rPr lang="en-US" dirty="0" smtClean="0"/>
              <a:t>) </a:t>
            </a:r>
            <a:r>
              <a:rPr lang="en-US" dirty="0" err="1" smtClean="0"/>
              <a:t>का</a:t>
            </a:r>
            <a:r>
              <a:rPr lang="en-US" dirty="0" smtClean="0"/>
              <a:t> </a:t>
            </a:r>
            <a:r>
              <a:rPr lang="en-US" dirty="0" err="1" smtClean="0"/>
              <a:t>शाब्दिक</a:t>
            </a:r>
            <a:r>
              <a:rPr lang="en-US" dirty="0" smtClean="0"/>
              <a:t> </a:t>
            </a:r>
            <a:r>
              <a:rPr lang="en-US" dirty="0" err="1" smtClean="0"/>
              <a:t>अर्थ</a:t>
            </a:r>
            <a:r>
              <a:rPr lang="en-US" dirty="0" smtClean="0"/>
              <a:t> </a:t>
            </a:r>
            <a:r>
              <a:rPr lang="en-US" dirty="0" err="1" smtClean="0"/>
              <a:t>होता</a:t>
            </a:r>
            <a:r>
              <a:rPr lang="en-US" dirty="0" smtClean="0"/>
              <a:t> </a:t>
            </a:r>
            <a:r>
              <a:rPr lang="en-US" dirty="0" err="1" smtClean="0"/>
              <a:t>है</a:t>
            </a:r>
            <a:r>
              <a:rPr lang="en-US" dirty="0" smtClean="0"/>
              <a:t>, “</a:t>
            </a:r>
            <a:r>
              <a:rPr lang="en-US" dirty="0" err="1" smtClean="0"/>
              <a:t>फिर</a:t>
            </a:r>
            <a:r>
              <a:rPr lang="en-US" dirty="0" smtClean="0"/>
              <a:t> </a:t>
            </a:r>
            <a:r>
              <a:rPr lang="en-US" dirty="0" err="1" smtClean="0"/>
              <a:t>से</a:t>
            </a:r>
            <a:r>
              <a:rPr lang="en-US" dirty="0" smtClean="0"/>
              <a:t> </a:t>
            </a:r>
            <a:r>
              <a:rPr lang="en-US" dirty="0" err="1" smtClean="0"/>
              <a:t>जागना</a:t>
            </a:r>
            <a:r>
              <a:rPr lang="en-US" dirty="0" smtClean="0"/>
              <a:t>”. </a:t>
            </a:r>
            <a:r>
              <a:rPr lang="en-US" dirty="0" err="1" smtClean="0"/>
              <a:t>चौदहवीं</a:t>
            </a:r>
            <a:r>
              <a:rPr lang="en-US" dirty="0" smtClean="0"/>
              <a:t> </a:t>
            </a:r>
            <a:r>
              <a:rPr lang="en-US" dirty="0" err="1" smtClean="0"/>
              <a:t>और</a:t>
            </a:r>
            <a:r>
              <a:rPr lang="en-US" dirty="0" smtClean="0"/>
              <a:t> </a:t>
            </a:r>
            <a:r>
              <a:rPr lang="en-US" dirty="0" err="1" smtClean="0"/>
              <a:t>सोलहवीं</a:t>
            </a:r>
            <a:r>
              <a:rPr lang="en-US" dirty="0" smtClean="0"/>
              <a:t> </a:t>
            </a:r>
            <a:r>
              <a:rPr lang="en-US" dirty="0" err="1" smtClean="0"/>
              <a:t>शताब्दी</a:t>
            </a:r>
            <a:r>
              <a:rPr lang="en-US" dirty="0" smtClean="0"/>
              <a:t> </a:t>
            </a:r>
            <a:r>
              <a:rPr lang="en-US" dirty="0" err="1" smtClean="0"/>
              <a:t>के</a:t>
            </a:r>
            <a:r>
              <a:rPr lang="en-US" dirty="0" smtClean="0"/>
              <a:t> </a:t>
            </a:r>
            <a:r>
              <a:rPr lang="en-US" dirty="0" err="1" smtClean="0"/>
              <a:t>बीच</a:t>
            </a:r>
            <a:r>
              <a:rPr lang="en-US" dirty="0" smtClean="0"/>
              <a:t> </a:t>
            </a:r>
            <a:r>
              <a:rPr lang="en-US" dirty="0" err="1" smtClean="0"/>
              <a:t>यूरोप</a:t>
            </a:r>
            <a:r>
              <a:rPr lang="en-US" dirty="0" smtClean="0"/>
              <a:t> </a:t>
            </a:r>
            <a:r>
              <a:rPr lang="en-US" dirty="0" err="1" smtClean="0"/>
              <a:t>में</a:t>
            </a:r>
            <a:r>
              <a:rPr lang="en-US" dirty="0" smtClean="0"/>
              <a:t> </a:t>
            </a:r>
            <a:r>
              <a:rPr lang="en-US" dirty="0" err="1" smtClean="0"/>
              <a:t>जो</a:t>
            </a:r>
            <a:r>
              <a:rPr lang="en-US" dirty="0" smtClean="0"/>
              <a:t> </a:t>
            </a:r>
            <a:r>
              <a:rPr lang="en-US" dirty="0" err="1" smtClean="0"/>
              <a:t>सांस्कृतिक</a:t>
            </a:r>
            <a:r>
              <a:rPr lang="en-US" dirty="0" smtClean="0"/>
              <a:t> </a:t>
            </a:r>
            <a:r>
              <a:rPr lang="en-US" dirty="0" err="1" smtClean="0"/>
              <a:t>प्रगति</a:t>
            </a:r>
            <a:r>
              <a:rPr lang="en-US" dirty="0" smtClean="0"/>
              <a:t> </a:t>
            </a:r>
            <a:r>
              <a:rPr lang="en-US" dirty="0" err="1" smtClean="0"/>
              <a:t>हुई</a:t>
            </a:r>
            <a:r>
              <a:rPr lang="en-US" dirty="0" smtClean="0"/>
              <a:t> </a:t>
            </a:r>
            <a:r>
              <a:rPr lang="en-US" dirty="0" err="1" smtClean="0"/>
              <a:t>उसे</a:t>
            </a:r>
            <a:r>
              <a:rPr lang="en-US" dirty="0" smtClean="0"/>
              <a:t> </a:t>
            </a:r>
            <a:r>
              <a:rPr lang="en-US" dirty="0" err="1" smtClean="0"/>
              <a:t>ही</a:t>
            </a:r>
            <a:r>
              <a:rPr lang="en-US" dirty="0" smtClean="0"/>
              <a:t> “</a:t>
            </a:r>
            <a:r>
              <a:rPr lang="en-US" dirty="0" err="1" smtClean="0"/>
              <a:t>पुनर्जागरण</a:t>
            </a:r>
            <a:r>
              <a:rPr lang="en-US" dirty="0" smtClean="0"/>
              <a:t>” </a:t>
            </a:r>
            <a:r>
              <a:rPr lang="en-US" dirty="0" err="1" smtClean="0"/>
              <a:t>कहा</a:t>
            </a:r>
            <a:r>
              <a:rPr lang="en-US" dirty="0" smtClean="0"/>
              <a:t> </a:t>
            </a:r>
            <a:r>
              <a:rPr lang="en-US" dirty="0" err="1" smtClean="0"/>
              <a:t>जाता</a:t>
            </a:r>
            <a:r>
              <a:rPr lang="en-US" dirty="0" smtClean="0"/>
              <a:t> </a:t>
            </a:r>
            <a:r>
              <a:rPr lang="en-US" dirty="0" err="1" smtClean="0"/>
              <a:t>है</a:t>
            </a:r>
            <a:r>
              <a:rPr lang="en-US" dirty="0" smtClean="0"/>
              <a:t>. </a:t>
            </a:r>
            <a:r>
              <a:rPr lang="en-US" dirty="0" err="1" smtClean="0"/>
              <a:t>इसके</a:t>
            </a:r>
            <a:r>
              <a:rPr lang="en-US" dirty="0" smtClean="0"/>
              <a:t> </a:t>
            </a:r>
            <a:r>
              <a:rPr lang="en-US" dirty="0" err="1" smtClean="0"/>
              <a:t>फलस्वरूप</a:t>
            </a:r>
            <a:r>
              <a:rPr lang="en-US" dirty="0" smtClean="0"/>
              <a:t> </a:t>
            </a:r>
            <a:r>
              <a:rPr lang="en-US" dirty="0" err="1" smtClean="0"/>
              <a:t>जीवन</a:t>
            </a:r>
            <a:r>
              <a:rPr lang="en-US" dirty="0" smtClean="0"/>
              <a:t> </a:t>
            </a:r>
            <a:r>
              <a:rPr lang="en-US" dirty="0" err="1" smtClean="0"/>
              <a:t>के</a:t>
            </a:r>
            <a:r>
              <a:rPr lang="en-US" dirty="0" smtClean="0"/>
              <a:t> </a:t>
            </a:r>
            <a:r>
              <a:rPr lang="en-US" dirty="0" err="1" smtClean="0"/>
              <a:t>प्रत्येक</a:t>
            </a:r>
            <a:r>
              <a:rPr lang="en-US" dirty="0" smtClean="0"/>
              <a:t> </a:t>
            </a:r>
            <a:r>
              <a:rPr lang="en-US" dirty="0" err="1" smtClean="0"/>
              <a:t>क्षेत्र</a:t>
            </a:r>
            <a:r>
              <a:rPr lang="en-US" dirty="0" smtClean="0"/>
              <a:t> </a:t>
            </a:r>
            <a:r>
              <a:rPr lang="en-US" dirty="0" err="1" smtClean="0"/>
              <a:t>में</a:t>
            </a:r>
            <a:r>
              <a:rPr lang="en-US" dirty="0" smtClean="0"/>
              <a:t> </a:t>
            </a:r>
            <a:r>
              <a:rPr lang="en-US" dirty="0" err="1" smtClean="0"/>
              <a:t>नवीन</a:t>
            </a:r>
            <a:r>
              <a:rPr lang="en-US" dirty="0" smtClean="0"/>
              <a:t> </a:t>
            </a:r>
            <a:r>
              <a:rPr lang="en-US" dirty="0" err="1" smtClean="0"/>
              <a:t>चेतना</a:t>
            </a:r>
            <a:r>
              <a:rPr lang="en-US" dirty="0" smtClean="0"/>
              <a:t> </a:t>
            </a:r>
            <a:r>
              <a:rPr lang="en-US" dirty="0" err="1" smtClean="0"/>
              <a:t>आई</a:t>
            </a:r>
            <a:r>
              <a:rPr lang="en-US" dirty="0" smtClean="0"/>
              <a:t>. </a:t>
            </a:r>
            <a:r>
              <a:rPr lang="en-US" dirty="0" err="1" smtClean="0"/>
              <a:t>यह</a:t>
            </a:r>
            <a:r>
              <a:rPr lang="en-US" dirty="0" smtClean="0"/>
              <a:t> </a:t>
            </a:r>
            <a:r>
              <a:rPr lang="en-US" dirty="0" err="1" smtClean="0"/>
              <a:t>आन्दोलन</a:t>
            </a:r>
            <a:r>
              <a:rPr lang="en-US" dirty="0" smtClean="0"/>
              <a:t> </a:t>
            </a:r>
            <a:r>
              <a:rPr lang="en-US" dirty="0" err="1" smtClean="0"/>
              <a:t>केवल</a:t>
            </a:r>
            <a:r>
              <a:rPr lang="en-US" dirty="0" smtClean="0"/>
              <a:t> </a:t>
            </a:r>
            <a:r>
              <a:rPr lang="en-US" dirty="0" err="1" smtClean="0"/>
              <a:t>पुराने</a:t>
            </a:r>
            <a:r>
              <a:rPr lang="en-US" dirty="0" smtClean="0"/>
              <a:t> </a:t>
            </a:r>
            <a:r>
              <a:rPr lang="en-US" dirty="0" err="1" smtClean="0"/>
              <a:t>ज्ञान</a:t>
            </a:r>
            <a:r>
              <a:rPr lang="en-US" dirty="0" smtClean="0"/>
              <a:t> </a:t>
            </a:r>
            <a:r>
              <a:rPr lang="en-US" dirty="0" err="1" smtClean="0"/>
              <a:t>के</a:t>
            </a:r>
            <a:r>
              <a:rPr lang="en-US" dirty="0" smtClean="0"/>
              <a:t> </a:t>
            </a:r>
            <a:r>
              <a:rPr lang="en-US" dirty="0" err="1" smtClean="0"/>
              <a:t>उद्धार</a:t>
            </a:r>
            <a:r>
              <a:rPr lang="en-US" dirty="0" smtClean="0"/>
              <a:t> </a:t>
            </a:r>
            <a:r>
              <a:rPr lang="en-US" dirty="0" err="1" smtClean="0"/>
              <a:t>तक</a:t>
            </a:r>
            <a:r>
              <a:rPr lang="en-US" dirty="0" smtClean="0"/>
              <a:t> </a:t>
            </a:r>
            <a:r>
              <a:rPr lang="en-US" dirty="0" err="1" smtClean="0"/>
              <a:t>ही</a:t>
            </a:r>
            <a:r>
              <a:rPr lang="en-US" dirty="0" smtClean="0"/>
              <a:t> </a:t>
            </a:r>
            <a:r>
              <a:rPr lang="en-US" dirty="0" err="1" smtClean="0"/>
              <a:t>सीमित</a:t>
            </a:r>
            <a:r>
              <a:rPr lang="en-US" dirty="0" smtClean="0"/>
              <a:t> </a:t>
            </a:r>
            <a:r>
              <a:rPr lang="en-US" dirty="0" err="1" smtClean="0"/>
              <a:t>नहीं</a:t>
            </a:r>
            <a:r>
              <a:rPr lang="en-US" dirty="0" smtClean="0"/>
              <a:t> </a:t>
            </a:r>
            <a:r>
              <a:rPr lang="en-US" dirty="0" err="1" smtClean="0"/>
              <a:t>था</a:t>
            </a:r>
            <a:r>
              <a:rPr lang="en-US" dirty="0" smtClean="0"/>
              <a:t>, </a:t>
            </a:r>
            <a:r>
              <a:rPr lang="en-US" dirty="0" err="1" smtClean="0"/>
              <a:t>बल्कि</a:t>
            </a:r>
            <a:r>
              <a:rPr lang="en-US" dirty="0" smtClean="0"/>
              <a:t> </a:t>
            </a:r>
            <a:r>
              <a:rPr lang="en-US" dirty="0" err="1" smtClean="0"/>
              <a:t>इस</a:t>
            </a:r>
            <a:r>
              <a:rPr lang="en-US" dirty="0" smtClean="0"/>
              <a:t> </a:t>
            </a:r>
            <a:r>
              <a:rPr lang="en-US" dirty="0" err="1" smtClean="0"/>
              <a:t>युग</a:t>
            </a:r>
            <a:r>
              <a:rPr lang="en-US" dirty="0" smtClean="0"/>
              <a:t> </a:t>
            </a:r>
            <a:r>
              <a:rPr lang="en-US" dirty="0" err="1" smtClean="0"/>
              <a:t>में</a:t>
            </a:r>
            <a:r>
              <a:rPr lang="en-US" dirty="0" smtClean="0"/>
              <a:t> </a:t>
            </a:r>
            <a:r>
              <a:rPr lang="en-US" dirty="0" err="1" smtClean="0"/>
              <a:t>कला</a:t>
            </a:r>
            <a:r>
              <a:rPr lang="en-US" dirty="0" smtClean="0"/>
              <a:t>, </a:t>
            </a:r>
            <a:r>
              <a:rPr lang="en-US" dirty="0" err="1" smtClean="0"/>
              <a:t>साहित्य</a:t>
            </a:r>
            <a:r>
              <a:rPr lang="en-US" dirty="0" smtClean="0"/>
              <a:t> </a:t>
            </a:r>
            <a:r>
              <a:rPr lang="en-US" dirty="0" err="1" smtClean="0"/>
              <a:t>और</a:t>
            </a:r>
            <a:r>
              <a:rPr lang="en-US" dirty="0" smtClean="0"/>
              <a:t> </a:t>
            </a:r>
            <a:r>
              <a:rPr lang="en-US" dirty="0" err="1" smtClean="0"/>
              <a:t>विज्ञान</a:t>
            </a:r>
            <a:r>
              <a:rPr lang="en-US" dirty="0" smtClean="0"/>
              <a:t> </a:t>
            </a:r>
            <a:r>
              <a:rPr lang="en-US" dirty="0" err="1" smtClean="0"/>
              <a:t>के</a:t>
            </a:r>
            <a:r>
              <a:rPr lang="en-US" dirty="0" smtClean="0"/>
              <a:t> </a:t>
            </a:r>
            <a:r>
              <a:rPr lang="en-US" dirty="0" err="1" smtClean="0"/>
              <a:t>क्षेत्र</a:t>
            </a:r>
            <a:r>
              <a:rPr lang="en-US" dirty="0" smtClean="0"/>
              <a:t> </a:t>
            </a:r>
            <a:r>
              <a:rPr lang="en-US" dirty="0" err="1" smtClean="0"/>
              <a:t>में</a:t>
            </a:r>
            <a:r>
              <a:rPr lang="en-US" dirty="0" smtClean="0"/>
              <a:t> </a:t>
            </a:r>
            <a:r>
              <a:rPr lang="en-US" dirty="0" err="1" smtClean="0"/>
              <a:t>नवीन</a:t>
            </a:r>
            <a:r>
              <a:rPr lang="en-US" dirty="0" smtClean="0"/>
              <a:t> </a:t>
            </a:r>
            <a:r>
              <a:rPr lang="en-US" dirty="0" err="1" smtClean="0"/>
              <a:t>प्रयोग</a:t>
            </a:r>
            <a:r>
              <a:rPr lang="en-US" dirty="0" smtClean="0"/>
              <a:t> </a:t>
            </a:r>
            <a:r>
              <a:rPr lang="en-US" dirty="0" err="1" smtClean="0"/>
              <a:t>हुए</a:t>
            </a:r>
            <a:r>
              <a:rPr lang="en-US" dirty="0" smtClean="0"/>
              <a:t>. </a:t>
            </a:r>
            <a:r>
              <a:rPr lang="en-US" dirty="0" err="1" smtClean="0"/>
              <a:t>नए</a:t>
            </a:r>
            <a:r>
              <a:rPr lang="en-US" dirty="0" smtClean="0"/>
              <a:t> </a:t>
            </a:r>
            <a:r>
              <a:rPr lang="en-US" dirty="0" err="1" smtClean="0"/>
              <a:t>अनुसंधान</a:t>
            </a:r>
            <a:r>
              <a:rPr lang="en-US" dirty="0" smtClean="0"/>
              <a:t> </a:t>
            </a:r>
            <a:r>
              <a:rPr lang="en-US" dirty="0" err="1" smtClean="0"/>
              <a:t>हुए</a:t>
            </a:r>
            <a:r>
              <a:rPr lang="en-US" dirty="0" smtClean="0"/>
              <a:t> </a:t>
            </a:r>
            <a:r>
              <a:rPr lang="en-US" dirty="0" err="1" smtClean="0"/>
              <a:t>और</a:t>
            </a:r>
            <a:r>
              <a:rPr lang="en-US" dirty="0" smtClean="0"/>
              <a:t> </a:t>
            </a:r>
            <a:r>
              <a:rPr lang="en-US" dirty="0" err="1" smtClean="0"/>
              <a:t>ज्ञान-प्राप्ति</a:t>
            </a:r>
            <a:r>
              <a:rPr lang="en-US" dirty="0" smtClean="0"/>
              <a:t> </a:t>
            </a:r>
            <a:r>
              <a:rPr lang="en-US" dirty="0" err="1" smtClean="0"/>
              <a:t>के</a:t>
            </a:r>
            <a:r>
              <a:rPr lang="en-US" dirty="0" smtClean="0"/>
              <a:t> </a:t>
            </a:r>
            <a:r>
              <a:rPr lang="en-US" dirty="0" err="1" smtClean="0"/>
              <a:t>नए-नए</a:t>
            </a:r>
            <a:r>
              <a:rPr lang="en-US" dirty="0" smtClean="0"/>
              <a:t> </a:t>
            </a:r>
            <a:r>
              <a:rPr lang="en-US" dirty="0" err="1" smtClean="0"/>
              <a:t>तरीके</a:t>
            </a:r>
            <a:r>
              <a:rPr lang="en-US" dirty="0" smtClean="0"/>
              <a:t> </a:t>
            </a:r>
            <a:r>
              <a:rPr lang="en-US" dirty="0" err="1" smtClean="0"/>
              <a:t>खोज</a:t>
            </a:r>
            <a:r>
              <a:rPr lang="en-US" dirty="0" smtClean="0"/>
              <a:t> </a:t>
            </a:r>
            <a:r>
              <a:rPr lang="en-US" dirty="0" err="1" smtClean="0"/>
              <a:t>निकाले</a:t>
            </a:r>
            <a:r>
              <a:rPr lang="en-US" dirty="0" smtClean="0"/>
              <a:t> </a:t>
            </a:r>
            <a:r>
              <a:rPr lang="en-US" dirty="0" err="1" smtClean="0"/>
              <a:t>गए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इसने</a:t>
            </a:r>
            <a:r>
              <a:rPr lang="en-US" dirty="0" smtClean="0"/>
              <a:t> </a:t>
            </a:r>
            <a:r>
              <a:rPr lang="en-US" dirty="0" err="1" smtClean="0"/>
              <a:t>परलोकवाद</a:t>
            </a:r>
            <a:r>
              <a:rPr lang="en-US" dirty="0" smtClean="0"/>
              <a:t> </a:t>
            </a:r>
            <a:r>
              <a:rPr lang="en-US" dirty="0" err="1" smtClean="0"/>
              <a:t>और</a:t>
            </a:r>
            <a:r>
              <a:rPr lang="en-US" dirty="0" smtClean="0"/>
              <a:t> </a:t>
            </a:r>
            <a:r>
              <a:rPr lang="en-US" dirty="0" err="1" smtClean="0"/>
              <a:t>धर्मवाद</a:t>
            </a:r>
            <a:r>
              <a:rPr lang="en-US" dirty="0" smtClean="0"/>
              <a:t> </a:t>
            </a:r>
            <a:r>
              <a:rPr lang="en-US" dirty="0" err="1" smtClean="0"/>
              <a:t>के</a:t>
            </a:r>
            <a:r>
              <a:rPr lang="en-US" dirty="0" smtClean="0"/>
              <a:t> </a:t>
            </a:r>
            <a:r>
              <a:rPr lang="en-US" dirty="0" err="1" smtClean="0"/>
              <a:t>स्थान</a:t>
            </a:r>
            <a:r>
              <a:rPr lang="en-US" dirty="0" smtClean="0"/>
              <a:t> </a:t>
            </a:r>
            <a:r>
              <a:rPr lang="en-US" dirty="0" err="1" smtClean="0"/>
              <a:t>पर</a:t>
            </a:r>
            <a:r>
              <a:rPr lang="en-US" dirty="0" smtClean="0"/>
              <a:t> </a:t>
            </a:r>
            <a:r>
              <a:rPr lang="en-US" dirty="0" err="1" smtClean="0"/>
              <a:t>मानववाद</a:t>
            </a:r>
            <a:r>
              <a:rPr lang="en-US" dirty="0" smtClean="0"/>
              <a:t> </a:t>
            </a:r>
            <a:r>
              <a:rPr lang="en-US" dirty="0" err="1" smtClean="0"/>
              <a:t>को</a:t>
            </a:r>
            <a:r>
              <a:rPr lang="en-US" dirty="0" smtClean="0"/>
              <a:t> </a:t>
            </a:r>
            <a:r>
              <a:rPr lang="en-US" dirty="0" err="1" smtClean="0"/>
              <a:t>प्रतिष्ठित</a:t>
            </a:r>
            <a:r>
              <a:rPr lang="en-US" dirty="0" smtClean="0"/>
              <a:t> </a:t>
            </a:r>
            <a:r>
              <a:rPr lang="en-US" dirty="0" err="1" smtClean="0"/>
              <a:t>किया</a:t>
            </a:r>
            <a:r>
              <a:rPr lang="en-US" dirty="0" smtClean="0"/>
              <a:t>. </a:t>
            </a:r>
            <a:r>
              <a:rPr lang="en-US" dirty="0" err="1" smtClean="0"/>
              <a:t>पुनर्जागरण</a:t>
            </a:r>
            <a:r>
              <a:rPr lang="en-US" dirty="0" smtClean="0"/>
              <a:t> </a:t>
            </a:r>
            <a:r>
              <a:rPr lang="en-US" dirty="0" err="1" smtClean="0"/>
              <a:t>वह</a:t>
            </a:r>
            <a:r>
              <a:rPr lang="en-US" dirty="0" smtClean="0"/>
              <a:t> </a:t>
            </a:r>
            <a:r>
              <a:rPr lang="en-US" b="1" dirty="0" err="1" smtClean="0"/>
              <a:t>आन्दोलन</a:t>
            </a:r>
            <a:r>
              <a:rPr lang="en-US" b="1" dirty="0" smtClean="0"/>
              <a:t> </a:t>
            </a:r>
            <a:r>
              <a:rPr lang="en-US" dirty="0" err="1" smtClean="0"/>
              <a:t>था</a:t>
            </a:r>
            <a:r>
              <a:rPr lang="en-US" dirty="0" smtClean="0"/>
              <a:t> </a:t>
            </a:r>
            <a:r>
              <a:rPr lang="en-US" dirty="0" err="1" smtClean="0"/>
              <a:t>जिसके</a:t>
            </a:r>
            <a:r>
              <a:rPr lang="en-US" dirty="0" smtClean="0"/>
              <a:t> </a:t>
            </a:r>
            <a:r>
              <a:rPr lang="en-US" dirty="0" err="1" smtClean="0"/>
              <a:t>द्वारा</a:t>
            </a:r>
            <a:r>
              <a:rPr lang="en-US" dirty="0" smtClean="0"/>
              <a:t> </a:t>
            </a:r>
            <a:r>
              <a:rPr lang="en-US" dirty="0" err="1" smtClean="0"/>
              <a:t>पश्चिम</a:t>
            </a:r>
            <a:r>
              <a:rPr lang="en-US" dirty="0" smtClean="0"/>
              <a:t> </a:t>
            </a:r>
            <a:r>
              <a:rPr lang="en-US" dirty="0" err="1" smtClean="0"/>
              <a:t>के</a:t>
            </a:r>
            <a:r>
              <a:rPr lang="en-US" dirty="0" smtClean="0"/>
              <a:t> </a:t>
            </a:r>
            <a:r>
              <a:rPr lang="en-US" dirty="0" err="1" smtClean="0"/>
              <a:t>राष्ट्र</a:t>
            </a:r>
            <a:r>
              <a:rPr lang="en-US" dirty="0" smtClean="0"/>
              <a:t> </a:t>
            </a:r>
            <a:r>
              <a:rPr lang="en-US" dirty="0" err="1" smtClean="0"/>
              <a:t>मध्ययुग</a:t>
            </a:r>
            <a:r>
              <a:rPr lang="en-US" dirty="0" smtClean="0"/>
              <a:t> </a:t>
            </a:r>
            <a:r>
              <a:rPr lang="en-US" dirty="0" err="1" smtClean="0"/>
              <a:t>से</a:t>
            </a:r>
            <a:r>
              <a:rPr lang="en-US" dirty="0" smtClean="0"/>
              <a:t> </a:t>
            </a:r>
            <a:r>
              <a:rPr lang="en-US" dirty="0" err="1" smtClean="0"/>
              <a:t>निकलकर</a:t>
            </a:r>
            <a:r>
              <a:rPr lang="en-US" dirty="0" smtClean="0"/>
              <a:t> </a:t>
            </a:r>
            <a:r>
              <a:rPr lang="en-US" dirty="0" err="1" smtClean="0"/>
              <a:t>आधुनिक</a:t>
            </a:r>
            <a:r>
              <a:rPr lang="en-US" dirty="0" smtClean="0"/>
              <a:t> </a:t>
            </a:r>
            <a:r>
              <a:rPr lang="en-US" dirty="0" err="1" smtClean="0"/>
              <a:t>युग</a:t>
            </a:r>
            <a:r>
              <a:rPr lang="en-US" dirty="0" smtClean="0"/>
              <a:t> </a:t>
            </a:r>
            <a:r>
              <a:rPr lang="en-US" dirty="0" err="1" smtClean="0"/>
              <a:t>के</a:t>
            </a:r>
            <a:r>
              <a:rPr lang="en-US" dirty="0" smtClean="0"/>
              <a:t> </a:t>
            </a:r>
            <a:r>
              <a:rPr lang="en-US" dirty="0" err="1" smtClean="0"/>
              <a:t>विचार</a:t>
            </a:r>
            <a:r>
              <a:rPr lang="en-US" dirty="0" smtClean="0"/>
              <a:t> </a:t>
            </a:r>
            <a:r>
              <a:rPr lang="en-US" dirty="0" err="1" smtClean="0"/>
              <a:t>और</a:t>
            </a:r>
            <a:r>
              <a:rPr lang="en-US" dirty="0" smtClean="0"/>
              <a:t> </a:t>
            </a:r>
            <a:r>
              <a:rPr lang="en-US" dirty="0" err="1" smtClean="0"/>
              <a:t>जीवन-शैली</a:t>
            </a:r>
            <a:r>
              <a:rPr lang="en-US" dirty="0" smtClean="0"/>
              <a:t> </a:t>
            </a:r>
            <a:r>
              <a:rPr lang="en-US" dirty="0" err="1" smtClean="0"/>
              <a:t>अपनाने</a:t>
            </a:r>
            <a:r>
              <a:rPr lang="en-US" dirty="0" smtClean="0"/>
              <a:t> </a:t>
            </a:r>
            <a:r>
              <a:rPr lang="en-US" dirty="0" err="1" smtClean="0"/>
              <a:t>लगे</a:t>
            </a:r>
            <a:r>
              <a:rPr lang="en-US" dirty="0" smtClean="0"/>
              <a:t>. </a:t>
            </a:r>
            <a:r>
              <a:rPr lang="en-US" dirty="0" err="1" smtClean="0"/>
              <a:t>यूरोप</a:t>
            </a:r>
            <a:r>
              <a:rPr lang="en-US" dirty="0" smtClean="0"/>
              <a:t> </a:t>
            </a:r>
            <a:r>
              <a:rPr lang="en-US" dirty="0" err="1" smtClean="0"/>
              <a:t>के</a:t>
            </a:r>
            <a:r>
              <a:rPr lang="en-US" dirty="0" smtClean="0"/>
              <a:t> </a:t>
            </a:r>
            <a:r>
              <a:rPr lang="en-US" dirty="0" err="1" smtClean="0"/>
              <a:t>निवासियों</a:t>
            </a:r>
            <a:r>
              <a:rPr lang="en-US" dirty="0" smtClean="0"/>
              <a:t> </a:t>
            </a:r>
            <a:r>
              <a:rPr lang="en-US" dirty="0" err="1" smtClean="0"/>
              <a:t>ने</a:t>
            </a:r>
            <a:r>
              <a:rPr lang="en-US" dirty="0" smtClean="0"/>
              <a:t> </a:t>
            </a:r>
            <a:r>
              <a:rPr lang="en-US" dirty="0" err="1" smtClean="0"/>
              <a:t>भौगोलिक</a:t>
            </a:r>
            <a:r>
              <a:rPr lang="en-US" dirty="0" smtClean="0"/>
              <a:t>, </a:t>
            </a:r>
            <a:r>
              <a:rPr lang="en-US" dirty="0" err="1" smtClean="0"/>
              <a:t>व्यापारिक</a:t>
            </a:r>
            <a:r>
              <a:rPr lang="en-US" dirty="0" smtClean="0"/>
              <a:t>, </a:t>
            </a:r>
            <a:r>
              <a:rPr lang="en-US" dirty="0" err="1" smtClean="0"/>
              <a:t>सामजिक</a:t>
            </a:r>
            <a:r>
              <a:rPr lang="en-US" dirty="0" smtClean="0"/>
              <a:t> </a:t>
            </a:r>
            <a:r>
              <a:rPr lang="en-US" dirty="0" err="1" smtClean="0"/>
              <a:t>तथा</a:t>
            </a:r>
            <a:r>
              <a:rPr lang="en-US" dirty="0" smtClean="0"/>
              <a:t> </a:t>
            </a:r>
            <a:r>
              <a:rPr lang="en-US" dirty="0" err="1" smtClean="0"/>
              <a:t>आध्यात्मिक</a:t>
            </a:r>
            <a:r>
              <a:rPr lang="en-US" dirty="0" smtClean="0"/>
              <a:t> </a:t>
            </a:r>
            <a:r>
              <a:rPr lang="en-US" dirty="0" err="1" smtClean="0"/>
              <a:t>क्षेत्रों</a:t>
            </a:r>
            <a:r>
              <a:rPr lang="en-US" dirty="0" smtClean="0"/>
              <a:t> </a:t>
            </a:r>
            <a:r>
              <a:rPr lang="en-US" dirty="0" err="1" smtClean="0"/>
              <a:t>में</a:t>
            </a:r>
            <a:r>
              <a:rPr lang="en-US" dirty="0" smtClean="0"/>
              <a:t> </a:t>
            </a:r>
            <a:r>
              <a:rPr lang="en-US" dirty="0" err="1" smtClean="0"/>
              <a:t>प्रगति</a:t>
            </a:r>
            <a:r>
              <a:rPr lang="en-US" dirty="0" smtClean="0"/>
              <a:t> </a:t>
            </a:r>
            <a:r>
              <a:rPr lang="en-US" dirty="0" err="1" smtClean="0"/>
              <a:t>की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इस</a:t>
            </a:r>
            <a:r>
              <a:rPr lang="en-US" dirty="0" smtClean="0"/>
              <a:t> </a:t>
            </a:r>
            <a:r>
              <a:rPr lang="en-US" dirty="0" err="1" smtClean="0"/>
              <a:t>युग</a:t>
            </a:r>
            <a:r>
              <a:rPr lang="en-US" dirty="0" smtClean="0"/>
              <a:t> </a:t>
            </a:r>
            <a:r>
              <a:rPr lang="en-US" dirty="0" err="1" smtClean="0"/>
              <a:t>में</a:t>
            </a:r>
            <a:r>
              <a:rPr lang="en-US" dirty="0" smtClean="0"/>
              <a:t> </a:t>
            </a:r>
            <a:r>
              <a:rPr lang="en-US" dirty="0" err="1" smtClean="0"/>
              <a:t>लोगों</a:t>
            </a:r>
            <a:r>
              <a:rPr lang="en-US" dirty="0" smtClean="0"/>
              <a:t> </a:t>
            </a:r>
            <a:r>
              <a:rPr lang="en-US" dirty="0" err="1" smtClean="0"/>
              <a:t>ने</a:t>
            </a:r>
            <a:r>
              <a:rPr lang="en-US" dirty="0" smtClean="0"/>
              <a:t> </a:t>
            </a:r>
            <a:r>
              <a:rPr lang="en-US" dirty="0" err="1" smtClean="0"/>
              <a:t>मध्यकालीन</a:t>
            </a:r>
            <a:r>
              <a:rPr lang="en-US" dirty="0" smtClean="0"/>
              <a:t> </a:t>
            </a:r>
            <a:r>
              <a:rPr lang="en-US" dirty="0" err="1" smtClean="0"/>
              <a:t>संकीर्णता</a:t>
            </a:r>
            <a:r>
              <a:rPr lang="en-US" dirty="0" smtClean="0"/>
              <a:t> </a:t>
            </a:r>
            <a:r>
              <a:rPr lang="en-US" dirty="0" err="1" smtClean="0"/>
              <a:t>छोड़कर</a:t>
            </a:r>
            <a:r>
              <a:rPr lang="en-US" dirty="0" smtClean="0"/>
              <a:t> </a:t>
            </a:r>
            <a:r>
              <a:rPr lang="en-US" dirty="0" err="1" smtClean="0"/>
              <a:t>स्वयं</a:t>
            </a:r>
            <a:r>
              <a:rPr lang="en-US" dirty="0" smtClean="0"/>
              <a:t> </a:t>
            </a:r>
            <a:r>
              <a:rPr lang="en-US" dirty="0" err="1" smtClean="0"/>
              <a:t>को</a:t>
            </a:r>
            <a:r>
              <a:rPr lang="en-US" dirty="0" smtClean="0"/>
              <a:t> </a:t>
            </a:r>
            <a:r>
              <a:rPr lang="en-US" dirty="0" err="1" smtClean="0"/>
              <a:t>नयी</a:t>
            </a:r>
            <a:r>
              <a:rPr lang="en-US" dirty="0" smtClean="0"/>
              <a:t> </a:t>
            </a:r>
            <a:r>
              <a:rPr lang="en-US" dirty="0" err="1" smtClean="0"/>
              <a:t>खोजों</a:t>
            </a:r>
            <a:r>
              <a:rPr lang="en-US" dirty="0" smtClean="0"/>
              <a:t>, </a:t>
            </a:r>
            <a:r>
              <a:rPr lang="en-US" dirty="0" err="1" smtClean="0"/>
              <a:t>नवीनतम</a:t>
            </a:r>
            <a:r>
              <a:rPr lang="en-US" dirty="0" smtClean="0"/>
              <a:t> </a:t>
            </a:r>
            <a:r>
              <a:rPr lang="en-US" dirty="0" err="1" smtClean="0"/>
              <a:t>विचारों</a:t>
            </a:r>
            <a:r>
              <a:rPr lang="en-US" dirty="0" smtClean="0"/>
              <a:t> </a:t>
            </a:r>
            <a:r>
              <a:rPr lang="en-US" dirty="0" err="1" smtClean="0"/>
              <a:t>तथा</a:t>
            </a:r>
            <a:r>
              <a:rPr lang="en-US" dirty="0" smtClean="0"/>
              <a:t> </a:t>
            </a:r>
            <a:r>
              <a:rPr lang="en-US" dirty="0" err="1" smtClean="0"/>
              <a:t>सामजिक</a:t>
            </a:r>
            <a:r>
              <a:rPr lang="en-US" dirty="0" smtClean="0"/>
              <a:t>, </a:t>
            </a:r>
            <a:r>
              <a:rPr lang="en-US" dirty="0" err="1" smtClean="0"/>
              <a:t>सांस्कृतिक</a:t>
            </a:r>
            <a:r>
              <a:rPr lang="en-US" dirty="0" smtClean="0"/>
              <a:t> </a:t>
            </a:r>
            <a:r>
              <a:rPr lang="en-US" dirty="0" err="1" smtClean="0"/>
              <a:t>एवं</a:t>
            </a:r>
            <a:r>
              <a:rPr lang="en-US" dirty="0" smtClean="0"/>
              <a:t> </a:t>
            </a:r>
            <a:r>
              <a:rPr lang="en-US" dirty="0" err="1" smtClean="0"/>
              <a:t>बौद्धिक</a:t>
            </a:r>
            <a:r>
              <a:rPr lang="en-US" dirty="0" smtClean="0"/>
              <a:t> </a:t>
            </a:r>
            <a:r>
              <a:rPr lang="en-US" dirty="0" err="1" smtClean="0"/>
              <a:t>उन्नति</a:t>
            </a:r>
            <a:r>
              <a:rPr lang="en-US" dirty="0" smtClean="0"/>
              <a:t> </a:t>
            </a:r>
            <a:r>
              <a:rPr lang="en-US" dirty="0" err="1" smtClean="0"/>
              <a:t>से</a:t>
            </a:r>
            <a:r>
              <a:rPr lang="en-US" dirty="0" smtClean="0"/>
              <a:t> </a:t>
            </a:r>
            <a:r>
              <a:rPr lang="en-US" dirty="0" err="1" smtClean="0"/>
              <a:t>सुसज्जित</a:t>
            </a:r>
            <a:r>
              <a:rPr lang="en-US" dirty="0" smtClean="0"/>
              <a:t> </a:t>
            </a:r>
            <a:r>
              <a:rPr lang="en-US" dirty="0" err="1" smtClean="0"/>
              <a:t>किया</a:t>
            </a:r>
            <a:r>
              <a:rPr lang="en-US" dirty="0" smtClean="0"/>
              <a:t>. </a:t>
            </a:r>
            <a:r>
              <a:rPr lang="en-US" dirty="0" err="1" smtClean="0"/>
              <a:t>प्रत्येक</a:t>
            </a:r>
            <a:r>
              <a:rPr lang="en-US" dirty="0" smtClean="0"/>
              <a:t> </a:t>
            </a:r>
            <a:r>
              <a:rPr lang="en-US" dirty="0" err="1" smtClean="0"/>
              <a:t>क्षेत्र</a:t>
            </a:r>
            <a:r>
              <a:rPr lang="en-US" dirty="0" smtClean="0"/>
              <a:t> </a:t>
            </a:r>
            <a:r>
              <a:rPr lang="en-US" dirty="0" err="1" smtClean="0"/>
              <a:t>में</a:t>
            </a:r>
            <a:r>
              <a:rPr lang="en-US" dirty="0" smtClean="0"/>
              <a:t> </a:t>
            </a:r>
            <a:r>
              <a:rPr lang="en-US" dirty="0" err="1" smtClean="0"/>
              <a:t>सर्वथा</a:t>
            </a:r>
            <a:r>
              <a:rPr lang="en-US" dirty="0" smtClean="0"/>
              <a:t> </a:t>
            </a:r>
            <a:r>
              <a:rPr lang="en-US" dirty="0" err="1" smtClean="0"/>
              <a:t>नवीन</a:t>
            </a:r>
            <a:r>
              <a:rPr lang="en-US" dirty="0" smtClean="0"/>
              <a:t> </a:t>
            </a:r>
            <a:r>
              <a:rPr lang="en-US" dirty="0" err="1" smtClean="0"/>
              <a:t>दृष्टिकोण</a:t>
            </a:r>
            <a:r>
              <a:rPr lang="en-US" dirty="0" smtClean="0"/>
              <a:t>, </a:t>
            </a:r>
            <a:r>
              <a:rPr lang="en-US" dirty="0" err="1" smtClean="0"/>
              <a:t>आदर्श</a:t>
            </a:r>
            <a:r>
              <a:rPr lang="en-US" dirty="0" smtClean="0"/>
              <a:t> </a:t>
            </a:r>
            <a:r>
              <a:rPr lang="en-US" dirty="0" err="1" smtClean="0"/>
              <a:t>और</a:t>
            </a:r>
            <a:r>
              <a:rPr lang="en-US" dirty="0" smtClean="0"/>
              <a:t> </a:t>
            </a:r>
            <a:r>
              <a:rPr lang="en-US" dirty="0" err="1" smtClean="0"/>
              <a:t>आशा</a:t>
            </a:r>
            <a:r>
              <a:rPr lang="en-US" dirty="0" smtClean="0"/>
              <a:t> </a:t>
            </a:r>
            <a:r>
              <a:rPr lang="en-US" dirty="0" err="1" smtClean="0"/>
              <a:t>का</a:t>
            </a:r>
            <a:r>
              <a:rPr lang="en-US" dirty="0" smtClean="0"/>
              <a:t> </a:t>
            </a:r>
            <a:r>
              <a:rPr lang="en-US" dirty="0" err="1" smtClean="0"/>
              <a:t>संचार</a:t>
            </a:r>
            <a:r>
              <a:rPr lang="en-US" dirty="0" smtClean="0"/>
              <a:t> </a:t>
            </a:r>
            <a:r>
              <a:rPr lang="en-US" dirty="0" err="1" smtClean="0"/>
              <a:t>हुआ</a:t>
            </a:r>
            <a:r>
              <a:rPr lang="en-US" dirty="0" smtClean="0"/>
              <a:t>. </a:t>
            </a:r>
            <a:r>
              <a:rPr lang="en-US" dirty="0" err="1" smtClean="0"/>
              <a:t>साहित्य</a:t>
            </a:r>
            <a:r>
              <a:rPr lang="en-US" dirty="0" smtClean="0"/>
              <a:t>, </a:t>
            </a:r>
            <a:r>
              <a:rPr lang="en-US" dirty="0" err="1" smtClean="0"/>
              <a:t>कला</a:t>
            </a:r>
            <a:r>
              <a:rPr lang="en-US" dirty="0" smtClean="0"/>
              <a:t>, </a:t>
            </a:r>
            <a:r>
              <a:rPr lang="en-US" dirty="0" err="1" smtClean="0"/>
              <a:t>दर्शन</a:t>
            </a:r>
            <a:r>
              <a:rPr lang="en-US" dirty="0" smtClean="0"/>
              <a:t>, </a:t>
            </a:r>
            <a:r>
              <a:rPr lang="en-US" dirty="0" err="1" smtClean="0"/>
              <a:t>विज्ञान</a:t>
            </a:r>
            <a:r>
              <a:rPr lang="en-US" dirty="0" smtClean="0"/>
              <a:t>, </a:t>
            </a:r>
            <a:r>
              <a:rPr lang="en-US" dirty="0" err="1" smtClean="0"/>
              <a:t>वाणिज्य-व्यवसाय</a:t>
            </a:r>
            <a:r>
              <a:rPr lang="en-US" dirty="0" smtClean="0"/>
              <a:t>, </a:t>
            </a:r>
            <a:r>
              <a:rPr lang="en-US" dirty="0" err="1" smtClean="0"/>
              <a:t>समाज</a:t>
            </a:r>
            <a:r>
              <a:rPr lang="en-US" dirty="0" smtClean="0"/>
              <a:t> </a:t>
            </a:r>
            <a:r>
              <a:rPr lang="en-US" dirty="0" err="1" smtClean="0"/>
              <a:t>और</a:t>
            </a:r>
            <a:r>
              <a:rPr lang="en-US" dirty="0" smtClean="0"/>
              <a:t> </a:t>
            </a:r>
            <a:r>
              <a:rPr lang="en-US" dirty="0" err="1" smtClean="0"/>
              <a:t>राजनीति</a:t>
            </a:r>
            <a:r>
              <a:rPr lang="en-US" dirty="0" smtClean="0"/>
              <a:t> </a:t>
            </a:r>
            <a:r>
              <a:rPr lang="en-US" dirty="0" err="1" smtClean="0"/>
              <a:t>पर</a:t>
            </a:r>
            <a:r>
              <a:rPr lang="en-US" dirty="0" smtClean="0"/>
              <a:t> </a:t>
            </a:r>
            <a:r>
              <a:rPr lang="en-US" dirty="0" err="1" smtClean="0"/>
              <a:t>से</a:t>
            </a:r>
            <a:r>
              <a:rPr lang="en-US" dirty="0" smtClean="0"/>
              <a:t> </a:t>
            </a:r>
            <a:r>
              <a:rPr lang="en-US" dirty="0" err="1" smtClean="0"/>
              <a:t>धर्म</a:t>
            </a:r>
            <a:r>
              <a:rPr lang="en-US" dirty="0" smtClean="0"/>
              <a:t> </a:t>
            </a:r>
            <a:r>
              <a:rPr lang="en-US" dirty="0" err="1" smtClean="0"/>
              <a:t>का</a:t>
            </a:r>
            <a:r>
              <a:rPr lang="en-US" dirty="0" smtClean="0"/>
              <a:t> </a:t>
            </a:r>
            <a:r>
              <a:rPr lang="en-US" dirty="0" err="1" smtClean="0"/>
              <a:t>प्रभाव</a:t>
            </a:r>
            <a:r>
              <a:rPr lang="en-US" dirty="0" smtClean="0"/>
              <a:t> </a:t>
            </a:r>
            <a:r>
              <a:rPr lang="en-US" dirty="0" err="1" smtClean="0"/>
              <a:t>समाप्त</a:t>
            </a:r>
            <a:r>
              <a:rPr lang="en-US" dirty="0" smtClean="0"/>
              <a:t> </a:t>
            </a:r>
            <a:r>
              <a:rPr lang="en-US" dirty="0" err="1" smtClean="0"/>
              <a:t>हो</a:t>
            </a:r>
            <a:r>
              <a:rPr lang="en-US" dirty="0" smtClean="0"/>
              <a:t> </a:t>
            </a:r>
            <a:r>
              <a:rPr lang="en-US" dirty="0" err="1" smtClean="0"/>
              <a:t>गया</a:t>
            </a:r>
            <a:r>
              <a:rPr lang="en-US" dirty="0" smtClean="0"/>
              <a:t>. </a:t>
            </a:r>
            <a:r>
              <a:rPr lang="en-US" dirty="0" err="1" smtClean="0"/>
              <a:t>इस</a:t>
            </a:r>
            <a:r>
              <a:rPr lang="en-US" dirty="0" smtClean="0"/>
              <a:t> </a:t>
            </a:r>
            <a:r>
              <a:rPr lang="en-US" dirty="0" err="1" smtClean="0"/>
              <a:t>प्रकार</a:t>
            </a:r>
            <a:r>
              <a:rPr lang="en-US" dirty="0" smtClean="0"/>
              <a:t> </a:t>
            </a:r>
            <a:r>
              <a:rPr lang="en-US" dirty="0" err="1" smtClean="0"/>
              <a:t>पुनर्जागरण</a:t>
            </a:r>
            <a:r>
              <a:rPr lang="en-US" dirty="0" smtClean="0"/>
              <a:t> </a:t>
            </a:r>
            <a:r>
              <a:rPr lang="en-US" dirty="0" err="1" smtClean="0"/>
              <a:t>उस</a:t>
            </a:r>
            <a:r>
              <a:rPr lang="en-US" dirty="0" smtClean="0"/>
              <a:t> </a:t>
            </a:r>
            <a:r>
              <a:rPr lang="en-US" dirty="0" err="1" smtClean="0"/>
              <a:t>बौद्धिक</a:t>
            </a:r>
            <a:r>
              <a:rPr lang="en-US" dirty="0" smtClean="0"/>
              <a:t> </a:t>
            </a:r>
            <a:r>
              <a:rPr lang="en-US" dirty="0" err="1" smtClean="0"/>
              <a:t>आन्दोलन</a:t>
            </a:r>
            <a:r>
              <a:rPr lang="en-US" dirty="0" smtClean="0"/>
              <a:t> </a:t>
            </a:r>
            <a:r>
              <a:rPr lang="en-US" dirty="0" err="1" smtClean="0"/>
              <a:t>का</a:t>
            </a:r>
            <a:r>
              <a:rPr lang="en-US" dirty="0" smtClean="0"/>
              <a:t> </a:t>
            </a:r>
            <a:r>
              <a:rPr lang="en-US" dirty="0" err="1" smtClean="0"/>
              <a:t>नाम</a:t>
            </a:r>
            <a:r>
              <a:rPr lang="en-US" dirty="0" smtClean="0"/>
              <a:t> </a:t>
            </a:r>
            <a:r>
              <a:rPr lang="en-US" dirty="0" err="1" smtClean="0"/>
              <a:t>है</a:t>
            </a:r>
            <a:r>
              <a:rPr lang="en-US" dirty="0" smtClean="0"/>
              <a:t> </a:t>
            </a:r>
            <a:r>
              <a:rPr lang="en-US" dirty="0" err="1" smtClean="0"/>
              <a:t>जिसने</a:t>
            </a:r>
            <a:r>
              <a:rPr lang="en-US" dirty="0" smtClean="0"/>
              <a:t> </a:t>
            </a:r>
            <a:r>
              <a:rPr lang="en-US" dirty="0" err="1" smtClean="0"/>
              <a:t>रोम</a:t>
            </a:r>
            <a:r>
              <a:rPr lang="en-US" dirty="0" smtClean="0"/>
              <a:t> </a:t>
            </a:r>
            <a:r>
              <a:rPr lang="en-US" dirty="0" err="1" smtClean="0"/>
              <a:t>और</a:t>
            </a:r>
            <a:r>
              <a:rPr lang="en-US" dirty="0" smtClean="0"/>
              <a:t> </a:t>
            </a:r>
            <a:r>
              <a:rPr lang="en-US" dirty="0" err="1" smtClean="0"/>
              <a:t>यूनान</a:t>
            </a:r>
            <a:r>
              <a:rPr lang="en-US" dirty="0" smtClean="0"/>
              <a:t> </a:t>
            </a:r>
            <a:r>
              <a:rPr lang="en-US" dirty="0" err="1" smtClean="0"/>
              <a:t>की</a:t>
            </a:r>
            <a:r>
              <a:rPr lang="en-US" dirty="0" smtClean="0"/>
              <a:t> </a:t>
            </a:r>
            <a:r>
              <a:rPr lang="en-US" dirty="0" err="1" smtClean="0"/>
              <a:t>प्राचीन</a:t>
            </a:r>
            <a:r>
              <a:rPr lang="en-US" dirty="0" smtClean="0"/>
              <a:t> </a:t>
            </a:r>
            <a:r>
              <a:rPr lang="en-US" dirty="0" err="1" smtClean="0"/>
              <a:t>सभ्यता-संस्कृति</a:t>
            </a:r>
            <a:r>
              <a:rPr lang="en-US" dirty="0" smtClean="0"/>
              <a:t> </a:t>
            </a:r>
            <a:r>
              <a:rPr lang="en-US" dirty="0" err="1" smtClean="0"/>
              <a:t>का</a:t>
            </a:r>
            <a:r>
              <a:rPr lang="en-US" dirty="0" smtClean="0"/>
              <a:t> </a:t>
            </a:r>
            <a:r>
              <a:rPr lang="en-US" dirty="0" err="1" smtClean="0"/>
              <a:t>पुनरुद्धार</a:t>
            </a:r>
            <a:r>
              <a:rPr lang="en-US" dirty="0" smtClean="0"/>
              <a:t> </a:t>
            </a:r>
            <a:r>
              <a:rPr lang="en-US" dirty="0" err="1" smtClean="0"/>
              <a:t>कर</a:t>
            </a:r>
            <a:r>
              <a:rPr lang="en-US" dirty="0" smtClean="0"/>
              <a:t> </a:t>
            </a:r>
            <a:r>
              <a:rPr lang="en-US" dirty="0" err="1" smtClean="0"/>
              <a:t>नयी</a:t>
            </a:r>
            <a:r>
              <a:rPr lang="en-US" dirty="0" smtClean="0"/>
              <a:t> </a:t>
            </a:r>
            <a:r>
              <a:rPr lang="en-US" dirty="0" err="1" smtClean="0"/>
              <a:t>चेतना</a:t>
            </a:r>
            <a:r>
              <a:rPr lang="en-US" dirty="0" smtClean="0"/>
              <a:t> </a:t>
            </a:r>
            <a:r>
              <a:rPr lang="en-US" dirty="0" err="1" smtClean="0"/>
              <a:t>को</a:t>
            </a:r>
            <a:r>
              <a:rPr lang="en-US" dirty="0" smtClean="0"/>
              <a:t> </a:t>
            </a:r>
            <a:r>
              <a:rPr lang="en-US" dirty="0" err="1" smtClean="0"/>
              <a:t>जन्म</a:t>
            </a:r>
            <a:r>
              <a:rPr lang="en-US" dirty="0" smtClean="0"/>
              <a:t> </a:t>
            </a:r>
            <a:r>
              <a:rPr lang="en-US" dirty="0" err="1" smtClean="0"/>
              <a:t>दिया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cap="all" dirty="0" smtClean="0"/>
              <a:t>CAUSES OF RENAISSANCE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cap="all" dirty="0" smtClean="0"/>
              <a:t>1.व्यापार </a:t>
            </a:r>
            <a:r>
              <a:rPr lang="en-US" b="1" cap="all" dirty="0" err="1" smtClean="0"/>
              <a:t>तथा</a:t>
            </a:r>
            <a:r>
              <a:rPr lang="en-US" b="1" cap="all" dirty="0" smtClean="0"/>
              <a:t> </a:t>
            </a:r>
            <a:r>
              <a:rPr lang="en-US" b="1" cap="all" dirty="0" err="1" smtClean="0"/>
              <a:t>नगरों</a:t>
            </a:r>
            <a:r>
              <a:rPr lang="en-US" b="1" cap="all" dirty="0" smtClean="0"/>
              <a:t> </a:t>
            </a:r>
            <a:r>
              <a:rPr lang="en-US" b="1" cap="all" dirty="0" err="1" smtClean="0"/>
              <a:t>का</a:t>
            </a:r>
            <a:r>
              <a:rPr lang="en-US" b="1" cap="all" dirty="0" smtClean="0"/>
              <a:t> </a:t>
            </a:r>
            <a:r>
              <a:rPr lang="en-US" b="1" cap="all" dirty="0" err="1" smtClean="0"/>
              <a:t>विकास</a:t>
            </a:r>
            <a:r>
              <a:rPr lang="en-US" b="1" cap="all" dirty="0" smtClean="0"/>
              <a:t> </a:t>
            </a:r>
            <a:endParaRPr lang="en-US" b="1" dirty="0" smtClean="0"/>
          </a:p>
          <a:p>
            <a:r>
              <a:rPr lang="en-US" dirty="0" err="1" smtClean="0"/>
              <a:t>पुनर्जागरण</a:t>
            </a:r>
            <a:r>
              <a:rPr lang="en-US" dirty="0" smtClean="0"/>
              <a:t> </a:t>
            </a:r>
            <a:r>
              <a:rPr lang="en-US" dirty="0" err="1" smtClean="0"/>
              <a:t>का</a:t>
            </a:r>
            <a:r>
              <a:rPr lang="en-US" dirty="0" smtClean="0"/>
              <a:t> </a:t>
            </a:r>
            <a:r>
              <a:rPr lang="en-US" dirty="0" err="1" smtClean="0"/>
              <a:t>सबसे</a:t>
            </a:r>
            <a:r>
              <a:rPr lang="en-US" dirty="0" smtClean="0"/>
              <a:t> </a:t>
            </a:r>
            <a:r>
              <a:rPr lang="en-US" dirty="0" err="1" smtClean="0"/>
              <a:t>महत्त्वपूर्ण</a:t>
            </a:r>
            <a:r>
              <a:rPr lang="en-US" dirty="0" smtClean="0"/>
              <a:t> </a:t>
            </a:r>
            <a:r>
              <a:rPr lang="en-US" dirty="0" err="1" smtClean="0"/>
              <a:t>कारण</a:t>
            </a:r>
            <a:r>
              <a:rPr lang="en-US" dirty="0" smtClean="0"/>
              <a:t> </a:t>
            </a:r>
            <a:r>
              <a:rPr lang="en-US" dirty="0" err="1" smtClean="0"/>
              <a:t>वाणिज्य-व्यापार</a:t>
            </a:r>
            <a:r>
              <a:rPr lang="en-US" dirty="0" smtClean="0"/>
              <a:t> </a:t>
            </a:r>
            <a:r>
              <a:rPr lang="en-US" dirty="0" err="1" smtClean="0"/>
              <a:t>का</a:t>
            </a:r>
            <a:r>
              <a:rPr lang="en-US" dirty="0" smtClean="0"/>
              <a:t> </a:t>
            </a:r>
            <a:r>
              <a:rPr lang="en-US" dirty="0" err="1" smtClean="0"/>
              <a:t>विकास</a:t>
            </a:r>
            <a:r>
              <a:rPr lang="en-US" dirty="0" smtClean="0"/>
              <a:t> </a:t>
            </a:r>
            <a:r>
              <a:rPr lang="en-US" dirty="0" err="1" smtClean="0"/>
              <a:t>था</a:t>
            </a:r>
            <a:r>
              <a:rPr lang="en-US" dirty="0" smtClean="0"/>
              <a:t>. </a:t>
            </a:r>
            <a:r>
              <a:rPr lang="en-US" dirty="0" err="1" smtClean="0"/>
              <a:t>नए-नए</a:t>
            </a:r>
            <a:r>
              <a:rPr lang="en-US" dirty="0" smtClean="0"/>
              <a:t> </a:t>
            </a:r>
            <a:r>
              <a:rPr lang="en-US" dirty="0" err="1" smtClean="0"/>
              <a:t>देशों</a:t>
            </a:r>
            <a:r>
              <a:rPr lang="en-US" dirty="0" smtClean="0"/>
              <a:t> </a:t>
            </a:r>
            <a:r>
              <a:rPr lang="en-US" dirty="0" err="1" smtClean="0"/>
              <a:t>के</a:t>
            </a:r>
            <a:r>
              <a:rPr lang="en-US" dirty="0" smtClean="0"/>
              <a:t> </a:t>
            </a:r>
            <a:r>
              <a:rPr lang="en-US" dirty="0" err="1" smtClean="0"/>
              <a:t>साथ</a:t>
            </a:r>
            <a:r>
              <a:rPr lang="en-US" dirty="0" smtClean="0"/>
              <a:t> </a:t>
            </a:r>
            <a:r>
              <a:rPr lang="en-US" dirty="0" err="1" smtClean="0"/>
              <a:t>लोगों</a:t>
            </a:r>
            <a:r>
              <a:rPr lang="en-US" dirty="0" smtClean="0"/>
              <a:t> </a:t>
            </a:r>
            <a:r>
              <a:rPr lang="en-US" dirty="0" err="1" smtClean="0"/>
              <a:t>का</a:t>
            </a:r>
            <a:r>
              <a:rPr lang="en-US" dirty="0" smtClean="0"/>
              <a:t> </a:t>
            </a:r>
            <a:r>
              <a:rPr lang="en-US" dirty="0" err="1" smtClean="0"/>
              <a:t>व्यापारिक</a:t>
            </a:r>
            <a:r>
              <a:rPr lang="en-US" dirty="0" smtClean="0"/>
              <a:t> </a:t>
            </a:r>
            <a:r>
              <a:rPr lang="en-US" dirty="0" err="1" smtClean="0"/>
              <a:t>सम्बन्ध</a:t>
            </a:r>
            <a:r>
              <a:rPr lang="en-US" dirty="0" smtClean="0"/>
              <a:t> </a:t>
            </a:r>
            <a:r>
              <a:rPr lang="en-US" dirty="0" err="1" smtClean="0"/>
              <a:t>कायम</a:t>
            </a:r>
            <a:r>
              <a:rPr lang="en-US" dirty="0" smtClean="0"/>
              <a:t> </a:t>
            </a:r>
            <a:r>
              <a:rPr lang="en-US" dirty="0" err="1" smtClean="0"/>
              <a:t>हुआ</a:t>
            </a:r>
            <a:r>
              <a:rPr lang="en-US" dirty="0" smtClean="0"/>
              <a:t> </a:t>
            </a:r>
            <a:r>
              <a:rPr lang="en-US" dirty="0" err="1" smtClean="0"/>
              <a:t>और</a:t>
            </a:r>
            <a:r>
              <a:rPr lang="en-US" dirty="0" smtClean="0"/>
              <a:t> </a:t>
            </a:r>
            <a:r>
              <a:rPr lang="en-US" dirty="0" err="1" smtClean="0"/>
              <a:t>उन्हें</a:t>
            </a:r>
            <a:r>
              <a:rPr lang="en-US" dirty="0" smtClean="0"/>
              <a:t> </a:t>
            </a:r>
            <a:r>
              <a:rPr lang="en-US" dirty="0" err="1" smtClean="0"/>
              <a:t>वहाँ</a:t>
            </a:r>
            <a:r>
              <a:rPr lang="en-US" dirty="0" smtClean="0"/>
              <a:t> </a:t>
            </a:r>
            <a:r>
              <a:rPr lang="en-US" dirty="0" err="1" smtClean="0"/>
              <a:t>की</a:t>
            </a:r>
            <a:r>
              <a:rPr lang="en-US" dirty="0" smtClean="0"/>
              <a:t> </a:t>
            </a:r>
            <a:r>
              <a:rPr lang="en-US" dirty="0" err="1" smtClean="0"/>
              <a:t>सभ्यता-संस्कृति</a:t>
            </a:r>
            <a:r>
              <a:rPr lang="en-US" dirty="0" smtClean="0"/>
              <a:t> </a:t>
            </a:r>
            <a:r>
              <a:rPr lang="en-US" dirty="0" err="1" smtClean="0"/>
              <a:t>को</a:t>
            </a:r>
            <a:r>
              <a:rPr lang="en-US" dirty="0" smtClean="0"/>
              <a:t> </a:t>
            </a:r>
            <a:r>
              <a:rPr lang="en-US" dirty="0" err="1" smtClean="0"/>
              <a:t>जानने</a:t>
            </a:r>
            <a:r>
              <a:rPr lang="en-US" dirty="0" smtClean="0"/>
              <a:t> </a:t>
            </a:r>
            <a:r>
              <a:rPr lang="en-US" dirty="0" err="1" smtClean="0"/>
              <a:t>का</a:t>
            </a:r>
            <a:r>
              <a:rPr lang="en-US" dirty="0" smtClean="0"/>
              <a:t> </a:t>
            </a:r>
            <a:r>
              <a:rPr lang="en-US" dirty="0" err="1" smtClean="0"/>
              <a:t>अवसर</a:t>
            </a:r>
            <a:r>
              <a:rPr lang="en-US" dirty="0" smtClean="0"/>
              <a:t> </a:t>
            </a:r>
            <a:r>
              <a:rPr lang="en-US" dirty="0" err="1" smtClean="0"/>
              <a:t>मिला</a:t>
            </a:r>
            <a:r>
              <a:rPr lang="en-US" dirty="0" smtClean="0"/>
              <a:t>. </a:t>
            </a:r>
            <a:r>
              <a:rPr lang="en-US" dirty="0" err="1" smtClean="0"/>
              <a:t>व्यापार</a:t>
            </a:r>
            <a:r>
              <a:rPr lang="en-US" dirty="0" smtClean="0"/>
              <a:t> </a:t>
            </a:r>
            <a:r>
              <a:rPr lang="en-US" dirty="0" err="1" smtClean="0"/>
              <a:t>के</a:t>
            </a:r>
            <a:r>
              <a:rPr lang="en-US" dirty="0" smtClean="0"/>
              <a:t> </a:t>
            </a:r>
            <a:r>
              <a:rPr lang="en-US" dirty="0" err="1" smtClean="0"/>
              <a:t>विकास</a:t>
            </a:r>
            <a:r>
              <a:rPr lang="en-US" dirty="0" smtClean="0"/>
              <a:t> </a:t>
            </a:r>
            <a:r>
              <a:rPr lang="en-US" dirty="0" err="1" smtClean="0"/>
              <a:t>ने</a:t>
            </a:r>
            <a:r>
              <a:rPr lang="en-US" dirty="0" smtClean="0"/>
              <a:t> </a:t>
            </a:r>
            <a:r>
              <a:rPr lang="en-US" dirty="0" err="1" smtClean="0"/>
              <a:t>एक</a:t>
            </a:r>
            <a:r>
              <a:rPr lang="en-US" dirty="0" smtClean="0"/>
              <a:t> </a:t>
            </a:r>
            <a:r>
              <a:rPr lang="en-US" dirty="0" err="1" smtClean="0"/>
              <a:t>नए</a:t>
            </a:r>
            <a:r>
              <a:rPr lang="en-US" dirty="0" smtClean="0"/>
              <a:t> </a:t>
            </a:r>
            <a:r>
              <a:rPr lang="en-US" dirty="0" err="1" smtClean="0"/>
              <a:t>व्यापारी</a:t>
            </a:r>
            <a:r>
              <a:rPr lang="en-US" dirty="0" smtClean="0"/>
              <a:t> </a:t>
            </a:r>
            <a:r>
              <a:rPr lang="en-US" dirty="0" err="1" smtClean="0"/>
              <a:t>वर्ग</a:t>
            </a:r>
            <a:r>
              <a:rPr lang="en-US" dirty="0" smtClean="0"/>
              <a:t> </a:t>
            </a:r>
            <a:r>
              <a:rPr lang="en-US" dirty="0" err="1" smtClean="0"/>
              <a:t>को</a:t>
            </a:r>
            <a:r>
              <a:rPr lang="en-US" dirty="0" smtClean="0"/>
              <a:t> </a:t>
            </a:r>
            <a:r>
              <a:rPr lang="en-US" dirty="0" err="1" smtClean="0"/>
              <a:t>जन्म</a:t>
            </a:r>
            <a:r>
              <a:rPr lang="en-US" dirty="0" smtClean="0"/>
              <a:t> </a:t>
            </a:r>
            <a:r>
              <a:rPr lang="en-US" dirty="0" err="1" smtClean="0"/>
              <a:t>दिया</a:t>
            </a:r>
            <a:r>
              <a:rPr lang="en-US" dirty="0" smtClean="0"/>
              <a:t>. </a:t>
            </a:r>
            <a:r>
              <a:rPr lang="en-US" dirty="0" err="1" smtClean="0"/>
              <a:t>व्यापारी</a:t>
            </a:r>
            <a:r>
              <a:rPr lang="en-US" dirty="0" smtClean="0"/>
              <a:t> </a:t>
            </a:r>
            <a:r>
              <a:rPr lang="en-US" dirty="0" err="1" smtClean="0"/>
              <a:t>वर्ग</a:t>
            </a:r>
            <a:r>
              <a:rPr lang="en-US" dirty="0" smtClean="0"/>
              <a:t> </a:t>
            </a:r>
            <a:r>
              <a:rPr lang="en-US" dirty="0" err="1" smtClean="0"/>
              <a:t>का</a:t>
            </a:r>
            <a:r>
              <a:rPr lang="en-US" dirty="0" smtClean="0"/>
              <a:t> </a:t>
            </a:r>
            <a:r>
              <a:rPr lang="en-US" dirty="0" err="1" smtClean="0"/>
              <a:t>कटु</a:t>
            </a:r>
            <a:r>
              <a:rPr lang="en-US" dirty="0" smtClean="0"/>
              <a:t> </a:t>
            </a:r>
            <a:r>
              <a:rPr lang="en-US" dirty="0" err="1" smtClean="0"/>
              <a:t>आलोचक</a:t>
            </a:r>
            <a:r>
              <a:rPr lang="en-US" dirty="0" smtClean="0"/>
              <a:t> </a:t>
            </a:r>
            <a:r>
              <a:rPr lang="en-US" dirty="0" err="1" smtClean="0"/>
              <a:t>और</a:t>
            </a:r>
            <a:r>
              <a:rPr lang="en-US" dirty="0" smtClean="0"/>
              <a:t> </a:t>
            </a:r>
            <a:r>
              <a:rPr lang="en-US" dirty="0" err="1" smtClean="0"/>
              <a:t>कट्टर</a:t>
            </a:r>
            <a:r>
              <a:rPr lang="en-US" dirty="0" smtClean="0"/>
              <a:t> </a:t>
            </a:r>
            <a:r>
              <a:rPr lang="en-US" dirty="0" err="1" smtClean="0"/>
              <a:t>विरोधी</a:t>
            </a:r>
            <a:r>
              <a:rPr lang="en-US" dirty="0" smtClean="0"/>
              <a:t> </a:t>
            </a:r>
            <a:r>
              <a:rPr lang="en-US" dirty="0" err="1" smtClean="0"/>
              <a:t>था</a:t>
            </a:r>
            <a:r>
              <a:rPr lang="en-US" dirty="0" smtClean="0"/>
              <a:t>. </a:t>
            </a:r>
            <a:r>
              <a:rPr lang="en-US" dirty="0" err="1" smtClean="0"/>
              <a:t>व्यापारी</a:t>
            </a:r>
            <a:r>
              <a:rPr lang="en-US" dirty="0" smtClean="0"/>
              <a:t> </a:t>
            </a:r>
            <a:r>
              <a:rPr lang="en-US" dirty="0" err="1" smtClean="0"/>
              <a:t>वर्ग</a:t>
            </a:r>
            <a:r>
              <a:rPr lang="en-US" dirty="0" smtClean="0"/>
              <a:t> </a:t>
            </a:r>
            <a:r>
              <a:rPr lang="en-US" dirty="0" err="1" smtClean="0"/>
              <a:t>ने</a:t>
            </a:r>
            <a:r>
              <a:rPr lang="en-US" dirty="0" smtClean="0"/>
              <a:t> </a:t>
            </a:r>
            <a:r>
              <a:rPr lang="en-US" dirty="0" err="1" smtClean="0"/>
              <a:t>चिंतकों</a:t>
            </a:r>
            <a:r>
              <a:rPr lang="en-US" dirty="0" smtClean="0"/>
              <a:t>, </a:t>
            </a:r>
            <a:r>
              <a:rPr lang="en-US" dirty="0" err="1" smtClean="0"/>
              <a:t>विचारकों</a:t>
            </a:r>
            <a:r>
              <a:rPr lang="en-US" dirty="0" smtClean="0"/>
              <a:t>, </a:t>
            </a:r>
            <a:r>
              <a:rPr lang="en-US" dirty="0" err="1" smtClean="0"/>
              <a:t>साहित्यकारों</a:t>
            </a:r>
            <a:r>
              <a:rPr lang="en-US" dirty="0" smtClean="0"/>
              <a:t> </a:t>
            </a:r>
            <a:r>
              <a:rPr lang="en-US" dirty="0" err="1" smtClean="0"/>
              <a:t>और</a:t>
            </a:r>
            <a:r>
              <a:rPr lang="en-US" dirty="0" smtClean="0"/>
              <a:t> </a:t>
            </a:r>
            <a:r>
              <a:rPr lang="en-US" dirty="0" err="1" smtClean="0"/>
              <a:t>वैज्ञानिकों</a:t>
            </a:r>
            <a:r>
              <a:rPr lang="en-US" dirty="0" smtClean="0"/>
              <a:t> </a:t>
            </a:r>
            <a:r>
              <a:rPr lang="en-US" dirty="0" err="1" smtClean="0"/>
              <a:t>को</a:t>
            </a:r>
            <a:r>
              <a:rPr lang="en-US" dirty="0" smtClean="0"/>
              <a:t> </a:t>
            </a:r>
            <a:r>
              <a:rPr lang="en-US" dirty="0" err="1" smtClean="0"/>
              <a:t>प्रश्रय</a:t>
            </a:r>
            <a:r>
              <a:rPr lang="en-US" dirty="0" smtClean="0"/>
              <a:t> </a:t>
            </a:r>
            <a:r>
              <a:rPr lang="en-US" dirty="0" err="1" smtClean="0"/>
              <a:t>दिया</a:t>
            </a:r>
            <a:r>
              <a:rPr lang="en-US" dirty="0" smtClean="0"/>
              <a:t>. </a:t>
            </a:r>
            <a:r>
              <a:rPr lang="en-US" dirty="0" err="1" smtClean="0"/>
              <a:t>इस</a:t>
            </a:r>
            <a:r>
              <a:rPr lang="en-US" dirty="0" smtClean="0"/>
              <a:t> </a:t>
            </a:r>
            <a:r>
              <a:rPr lang="en-US" dirty="0" err="1" smtClean="0"/>
              <a:t>प्रकार</a:t>
            </a:r>
            <a:r>
              <a:rPr lang="en-US" dirty="0" smtClean="0"/>
              <a:t> </a:t>
            </a:r>
            <a:r>
              <a:rPr lang="en-US" dirty="0" err="1" smtClean="0"/>
              <a:t>व्यापारी</a:t>
            </a:r>
            <a:r>
              <a:rPr lang="en-US" dirty="0" smtClean="0"/>
              <a:t> </a:t>
            </a:r>
            <a:r>
              <a:rPr lang="en-US" dirty="0" err="1" smtClean="0"/>
              <a:t>वर्ग</a:t>
            </a:r>
            <a:r>
              <a:rPr lang="en-US" dirty="0" smtClean="0"/>
              <a:t> </a:t>
            </a:r>
            <a:r>
              <a:rPr lang="en-US" dirty="0" err="1" smtClean="0"/>
              <a:t>की</a:t>
            </a:r>
            <a:r>
              <a:rPr lang="en-US" dirty="0" smtClean="0"/>
              <a:t> </a:t>
            </a:r>
            <a:r>
              <a:rPr lang="en-US" dirty="0" err="1" smtClean="0"/>
              <a:t>छत्रछाया</a:t>
            </a:r>
            <a:r>
              <a:rPr lang="en-US" dirty="0" smtClean="0"/>
              <a:t> </a:t>
            </a:r>
            <a:r>
              <a:rPr lang="en-US" dirty="0" err="1" smtClean="0"/>
              <a:t>में</a:t>
            </a:r>
            <a:r>
              <a:rPr lang="en-US" dirty="0" smtClean="0"/>
              <a:t> </a:t>
            </a:r>
            <a:r>
              <a:rPr lang="en-US" dirty="0" err="1" smtClean="0"/>
              <a:t>ज्ञान-विज्ञान</a:t>
            </a:r>
            <a:r>
              <a:rPr lang="en-US" dirty="0" smtClean="0"/>
              <a:t> </a:t>
            </a:r>
            <a:r>
              <a:rPr lang="en-US" dirty="0" err="1" smtClean="0"/>
              <a:t>की</a:t>
            </a:r>
            <a:r>
              <a:rPr lang="en-US" dirty="0" smtClean="0"/>
              <a:t> </a:t>
            </a:r>
            <a:r>
              <a:rPr lang="en-US" dirty="0" err="1" smtClean="0"/>
              <a:t>प्रगति</a:t>
            </a:r>
            <a:r>
              <a:rPr lang="en-US" dirty="0" smtClean="0"/>
              <a:t> </a:t>
            </a:r>
            <a:r>
              <a:rPr lang="en-US" dirty="0" err="1" smtClean="0"/>
              <a:t>हुई</a:t>
            </a:r>
            <a:r>
              <a:rPr lang="en-US" dirty="0" smtClean="0"/>
              <a:t>. </a:t>
            </a:r>
            <a:r>
              <a:rPr lang="en-US" dirty="0" err="1" smtClean="0"/>
              <a:t>व्यापार</a:t>
            </a:r>
            <a:r>
              <a:rPr lang="en-US" dirty="0" smtClean="0"/>
              <a:t> </a:t>
            </a:r>
            <a:r>
              <a:rPr lang="en-US" dirty="0" err="1" smtClean="0"/>
              <a:t>के</a:t>
            </a:r>
            <a:r>
              <a:rPr lang="en-US" dirty="0" smtClean="0"/>
              <a:t> </a:t>
            </a:r>
            <a:r>
              <a:rPr lang="en-US" dirty="0" err="1" smtClean="0"/>
              <a:t>विकास</a:t>
            </a:r>
            <a:r>
              <a:rPr lang="en-US" dirty="0" smtClean="0"/>
              <a:t> </a:t>
            </a:r>
            <a:r>
              <a:rPr lang="en-US" dirty="0" err="1" smtClean="0"/>
              <a:t>से</a:t>
            </a:r>
            <a:r>
              <a:rPr lang="en-US" dirty="0" smtClean="0"/>
              <a:t> </a:t>
            </a:r>
            <a:r>
              <a:rPr lang="en-US" dirty="0" err="1" smtClean="0"/>
              <a:t>नए-नए</a:t>
            </a:r>
            <a:r>
              <a:rPr lang="en-US" dirty="0" smtClean="0"/>
              <a:t> </a:t>
            </a:r>
            <a:r>
              <a:rPr lang="en-US" dirty="0" err="1" smtClean="0"/>
              <a:t>शहर</a:t>
            </a:r>
            <a:r>
              <a:rPr lang="en-US" dirty="0" smtClean="0"/>
              <a:t> </a:t>
            </a:r>
            <a:r>
              <a:rPr lang="en-US" dirty="0" err="1" smtClean="0"/>
              <a:t>बसे</a:t>
            </a:r>
            <a:r>
              <a:rPr lang="en-US" dirty="0" smtClean="0"/>
              <a:t>. </a:t>
            </a:r>
            <a:r>
              <a:rPr lang="en-US" dirty="0" err="1" smtClean="0"/>
              <a:t>इन</a:t>
            </a:r>
            <a:r>
              <a:rPr lang="en-US" dirty="0" smtClean="0"/>
              <a:t> </a:t>
            </a:r>
            <a:r>
              <a:rPr lang="en-US" dirty="0" err="1" smtClean="0"/>
              <a:t>शेरोन</a:t>
            </a:r>
            <a:r>
              <a:rPr lang="en-US" dirty="0" smtClean="0"/>
              <a:t> </a:t>
            </a:r>
            <a:r>
              <a:rPr lang="en-US" dirty="0" err="1" smtClean="0"/>
              <a:t>में</a:t>
            </a:r>
            <a:r>
              <a:rPr lang="en-US" dirty="0" smtClean="0"/>
              <a:t> </a:t>
            </a:r>
            <a:r>
              <a:rPr lang="en-US" dirty="0" err="1" smtClean="0"/>
              <a:t>व्यापार</a:t>
            </a:r>
            <a:r>
              <a:rPr lang="en-US" dirty="0" smtClean="0"/>
              <a:t> </a:t>
            </a:r>
            <a:r>
              <a:rPr lang="en-US" dirty="0" err="1" smtClean="0"/>
              <a:t>के</a:t>
            </a:r>
            <a:r>
              <a:rPr lang="en-US" dirty="0" smtClean="0"/>
              <a:t> </a:t>
            </a:r>
            <a:r>
              <a:rPr lang="en-US" dirty="0" err="1" smtClean="0"/>
              <a:t>सिलसिले</a:t>
            </a:r>
            <a:r>
              <a:rPr lang="en-US" dirty="0" smtClean="0"/>
              <a:t> </a:t>
            </a:r>
            <a:r>
              <a:rPr lang="en-US" dirty="0" err="1" smtClean="0"/>
              <a:t>में</a:t>
            </a:r>
            <a:r>
              <a:rPr lang="en-US" dirty="0" smtClean="0"/>
              <a:t> </a:t>
            </a:r>
            <a:r>
              <a:rPr lang="en-US" dirty="0" err="1" smtClean="0"/>
              <a:t>अनेक</a:t>
            </a:r>
            <a:r>
              <a:rPr lang="en-US" dirty="0" smtClean="0"/>
              <a:t> </a:t>
            </a:r>
            <a:r>
              <a:rPr lang="en-US" dirty="0" err="1" smtClean="0"/>
              <a:t>देशों</a:t>
            </a:r>
            <a:r>
              <a:rPr lang="en-US" dirty="0" smtClean="0"/>
              <a:t> </a:t>
            </a:r>
            <a:r>
              <a:rPr lang="en-US" dirty="0" err="1" smtClean="0"/>
              <a:t>के</a:t>
            </a:r>
            <a:r>
              <a:rPr lang="en-US" dirty="0" smtClean="0"/>
              <a:t> </a:t>
            </a:r>
            <a:r>
              <a:rPr lang="en-US" dirty="0" err="1" smtClean="0"/>
              <a:t>व्यापारी</a:t>
            </a:r>
            <a:r>
              <a:rPr lang="en-US" dirty="0" smtClean="0"/>
              <a:t> </a:t>
            </a:r>
            <a:r>
              <a:rPr lang="en-US" dirty="0" err="1" smtClean="0"/>
              <a:t>आते</a:t>
            </a:r>
            <a:r>
              <a:rPr lang="en-US" dirty="0" smtClean="0"/>
              <a:t> </a:t>
            </a:r>
            <a:r>
              <a:rPr lang="en-US" dirty="0" err="1" smtClean="0"/>
              <a:t>थे</a:t>
            </a:r>
            <a:r>
              <a:rPr lang="en-US" dirty="0" smtClean="0"/>
              <a:t>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उनके</a:t>
            </a:r>
            <a:r>
              <a:rPr lang="en-US" dirty="0" smtClean="0"/>
              <a:t> </a:t>
            </a:r>
            <a:r>
              <a:rPr lang="en-US" dirty="0" err="1" smtClean="0"/>
              <a:t>बीच</a:t>
            </a:r>
            <a:r>
              <a:rPr lang="en-US" dirty="0" smtClean="0"/>
              <a:t> </a:t>
            </a:r>
            <a:r>
              <a:rPr lang="en-US" dirty="0" err="1" smtClean="0"/>
              <a:t>विचारों</a:t>
            </a:r>
            <a:r>
              <a:rPr lang="en-US" dirty="0" smtClean="0"/>
              <a:t> </a:t>
            </a:r>
            <a:r>
              <a:rPr lang="en-US" dirty="0" err="1" smtClean="0"/>
              <a:t>का</a:t>
            </a:r>
            <a:r>
              <a:rPr lang="en-US" dirty="0" smtClean="0"/>
              <a:t> </a:t>
            </a:r>
            <a:r>
              <a:rPr lang="en-US" dirty="0" err="1" smtClean="0"/>
              <a:t>आदान-प्रदान</a:t>
            </a:r>
            <a:r>
              <a:rPr lang="en-US" dirty="0" smtClean="0"/>
              <a:t> </a:t>
            </a:r>
            <a:r>
              <a:rPr lang="en-US" dirty="0" err="1" smtClean="0"/>
              <a:t>होता</a:t>
            </a:r>
            <a:r>
              <a:rPr lang="en-US" dirty="0" smtClean="0"/>
              <a:t> </a:t>
            </a:r>
            <a:r>
              <a:rPr lang="en-US" dirty="0" err="1" smtClean="0"/>
              <a:t>था</a:t>
            </a:r>
            <a:r>
              <a:rPr lang="en-US" dirty="0" smtClean="0"/>
              <a:t>. </a:t>
            </a:r>
            <a:r>
              <a:rPr lang="en-US" dirty="0" err="1" smtClean="0"/>
              <a:t>विचारों</a:t>
            </a:r>
            <a:r>
              <a:rPr lang="en-US" dirty="0" smtClean="0"/>
              <a:t> </a:t>
            </a:r>
            <a:r>
              <a:rPr lang="en-US" dirty="0" err="1" smtClean="0"/>
              <a:t>के</a:t>
            </a:r>
            <a:r>
              <a:rPr lang="en-US" dirty="0" smtClean="0"/>
              <a:t> </a:t>
            </a:r>
            <a:r>
              <a:rPr lang="en-US" dirty="0" err="1" smtClean="0"/>
              <a:t>आदान-प्रदान</a:t>
            </a:r>
            <a:r>
              <a:rPr lang="en-US" dirty="0" smtClean="0"/>
              <a:t> </a:t>
            </a:r>
            <a:r>
              <a:rPr lang="en-US" dirty="0" err="1" smtClean="0"/>
              <a:t>से</a:t>
            </a:r>
            <a:r>
              <a:rPr lang="en-US" dirty="0" smtClean="0"/>
              <a:t> </a:t>
            </a:r>
            <a:r>
              <a:rPr lang="en-US" dirty="0" err="1" smtClean="0"/>
              <a:t>जनसाधारण</a:t>
            </a:r>
            <a:r>
              <a:rPr lang="en-US" dirty="0" smtClean="0"/>
              <a:t> </a:t>
            </a:r>
            <a:r>
              <a:rPr lang="en-US" dirty="0" err="1" smtClean="0"/>
              <a:t>का</a:t>
            </a:r>
            <a:r>
              <a:rPr lang="en-US" dirty="0" smtClean="0"/>
              <a:t> </a:t>
            </a:r>
            <a:r>
              <a:rPr lang="en-US" dirty="0" err="1" smtClean="0"/>
              <a:t>बौद्धिक</a:t>
            </a:r>
            <a:r>
              <a:rPr lang="en-US" dirty="0" smtClean="0"/>
              <a:t> </a:t>
            </a:r>
            <a:r>
              <a:rPr lang="en-US" dirty="0" err="1" smtClean="0"/>
              <a:t>विकास</a:t>
            </a:r>
            <a:r>
              <a:rPr lang="en-US" dirty="0" smtClean="0"/>
              <a:t> </a:t>
            </a:r>
            <a:r>
              <a:rPr lang="en-US" dirty="0" err="1" smtClean="0"/>
              <a:t>हुआ</a:t>
            </a:r>
            <a:r>
              <a:rPr lang="en-US" dirty="0" smtClean="0"/>
              <a:t>.</a:t>
            </a:r>
          </a:p>
          <a:p>
            <a:r>
              <a:rPr lang="en-US" b="1" cap="all" dirty="0" smtClean="0"/>
              <a:t>2.पूरब </a:t>
            </a:r>
            <a:r>
              <a:rPr lang="en-US" b="1" cap="all" dirty="0" err="1" smtClean="0"/>
              <a:t>से</a:t>
            </a:r>
            <a:r>
              <a:rPr lang="en-US" b="1" cap="all" dirty="0" smtClean="0"/>
              <a:t> </a:t>
            </a:r>
            <a:r>
              <a:rPr lang="en-US" b="1" cap="all" dirty="0" err="1" smtClean="0"/>
              <a:t>संपर्क</a:t>
            </a:r>
            <a:endParaRPr lang="en-US" b="1" dirty="0" smtClean="0"/>
          </a:p>
          <a:p>
            <a:r>
              <a:rPr lang="en-US" dirty="0" err="1" smtClean="0"/>
              <a:t>जिस</a:t>
            </a:r>
            <a:r>
              <a:rPr lang="en-US" dirty="0" smtClean="0"/>
              <a:t> </a:t>
            </a:r>
            <a:r>
              <a:rPr lang="en-US" dirty="0" err="1" smtClean="0"/>
              <a:t>समय</a:t>
            </a:r>
            <a:r>
              <a:rPr lang="en-US" dirty="0" smtClean="0"/>
              <a:t> </a:t>
            </a:r>
            <a:r>
              <a:rPr lang="en-US" dirty="0" err="1" smtClean="0"/>
              <a:t>यूरोप</a:t>
            </a:r>
            <a:r>
              <a:rPr lang="en-US" dirty="0" smtClean="0"/>
              <a:t> </a:t>
            </a:r>
            <a:r>
              <a:rPr lang="en-US" dirty="0" err="1" smtClean="0"/>
              <a:t>के</a:t>
            </a:r>
            <a:r>
              <a:rPr lang="en-US" dirty="0" smtClean="0"/>
              <a:t> </a:t>
            </a:r>
            <a:r>
              <a:rPr lang="en-US" dirty="0" err="1" smtClean="0"/>
              <a:t>निवासी</a:t>
            </a:r>
            <a:r>
              <a:rPr lang="en-US" dirty="0" smtClean="0"/>
              <a:t> </a:t>
            </a:r>
            <a:r>
              <a:rPr lang="en-US" dirty="0" err="1" smtClean="0"/>
              <a:t>बौद्धिक</a:t>
            </a:r>
            <a:r>
              <a:rPr lang="en-US" dirty="0" smtClean="0"/>
              <a:t> </a:t>
            </a:r>
            <a:r>
              <a:rPr lang="en-US" dirty="0" err="1" smtClean="0"/>
              <a:t>दृष्टि</a:t>
            </a:r>
            <a:r>
              <a:rPr lang="en-US" dirty="0" smtClean="0"/>
              <a:t> </a:t>
            </a:r>
            <a:r>
              <a:rPr lang="en-US" dirty="0" err="1" smtClean="0"/>
              <a:t>से</a:t>
            </a:r>
            <a:r>
              <a:rPr lang="en-US" dirty="0" smtClean="0"/>
              <a:t> </a:t>
            </a:r>
            <a:r>
              <a:rPr lang="en-US" dirty="0" err="1" smtClean="0"/>
              <a:t>पिछड़े</a:t>
            </a:r>
            <a:r>
              <a:rPr lang="en-US" dirty="0" smtClean="0"/>
              <a:t> </a:t>
            </a:r>
            <a:r>
              <a:rPr lang="en-US" dirty="0" err="1" smtClean="0"/>
              <a:t>हुए</a:t>
            </a:r>
            <a:r>
              <a:rPr lang="en-US" dirty="0" smtClean="0"/>
              <a:t> </a:t>
            </a:r>
            <a:r>
              <a:rPr lang="en-US" dirty="0" err="1" smtClean="0"/>
              <a:t>थे</a:t>
            </a:r>
            <a:r>
              <a:rPr lang="en-US" dirty="0" smtClean="0"/>
              <a:t>, </a:t>
            </a:r>
            <a:r>
              <a:rPr lang="en-US" dirty="0" err="1" smtClean="0"/>
              <a:t>अरब</a:t>
            </a:r>
            <a:r>
              <a:rPr lang="en-US" dirty="0" smtClean="0"/>
              <a:t> </a:t>
            </a:r>
            <a:r>
              <a:rPr lang="en-US" dirty="0" err="1" smtClean="0"/>
              <a:t>वाले</a:t>
            </a:r>
            <a:r>
              <a:rPr lang="en-US" dirty="0" smtClean="0"/>
              <a:t> </a:t>
            </a:r>
            <a:r>
              <a:rPr lang="en-US" dirty="0" err="1" smtClean="0"/>
              <a:t>एक</a:t>
            </a:r>
            <a:r>
              <a:rPr lang="en-US" dirty="0" smtClean="0"/>
              <a:t> </a:t>
            </a:r>
            <a:r>
              <a:rPr lang="en-US" dirty="0" err="1" smtClean="0"/>
              <a:t>नयी</a:t>
            </a:r>
            <a:r>
              <a:rPr lang="en-US" dirty="0" smtClean="0"/>
              <a:t> </a:t>
            </a:r>
            <a:r>
              <a:rPr lang="en-US" dirty="0" err="1" smtClean="0"/>
              <a:t>सभ्यता-संस्कृति</a:t>
            </a:r>
            <a:r>
              <a:rPr lang="en-US" dirty="0" smtClean="0"/>
              <a:t> </a:t>
            </a:r>
            <a:r>
              <a:rPr lang="en-US" dirty="0" err="1" smtClean="0"/>
              <a:t>को</a:t>
            </a:r>
            <a:r>
              <a:rPr lang="en-US" dirty="0" smtClean="0"/>
              <a:t> </a:t>
            </a:r>
            <a:r>
              <a:rPr lang="en-US" dirty="0" err="1" smtClean="0"/>
              <a:t>जन्म</a:t>
            </a:r>
            <a:r>
              <a:rPr lang="en-US" dirty="0" smtClean="0"/>
              <a:t> </a:t>
            </a:r>
            <a:r>
              <a:rPr lang="en-US" dirty="0" err="1" smtClean="0"/>
              <a:t>दे</a:t>
            </a:r>
            <a:r>
              <a:rPr lang="en-US" dirty="0" smtClean="0"/>
              <a:t> </a:t>
            </a:r>
            <a:r>
              <a:rPr lang="en-US" dirty="0" err="1" smtClean="0"/>
              <a:t>चुके</a:t>
            </a:r>
            <a:r>
              <a:rPr lang="en-US" dirty="0" smtClean="0"/>
              <a:t> </a:t>
            </a:r>
            <a:r>
              <a:rPr lang="en-US" dirty="0" err="1" smtClean="0"/>
              <a:t>थे</a:t>
            </a:r>
            <a:r>
              <a:rPr lang="en-US" dirty="0" smtClean="0"/>
              <a:t>. </a:t>
            </a:r>
            <a:r>
              <a:rPr lang="en-US" dirty="0" err="1" smtClean="0"/>
              <a:t>अरबों</a:t>
            </a:r>
            <a:r>
              <a:rPr lang="en-US" dirty="0" smtClean="0"/>
              <a:t> </a:t>
            </a:r>
            <a:r>
              <a:rPr lang="en-US" dirty="0" err="1" smtClean="0"/>
              <a:t>का</a:t>
            </a:r>
            <a:r>
              <a:rPr lang="en-US" dirty="0" smtClean="0"/>
              <a:t> </a:t>
            </a:r>
            <a:r>
              <a:rPr lang="en-US" dirty="0" err="1" smtClean="0"/>
              <a:t>साम्राज्य</a:t>
            </a:r>
            <a:r>
              <a:rPr lang="en-US" dirty="0" smtClean="0"/>
              <a:t> </a:t>
            </a:r>
            <a:r>
              <a:rPr lang="en-US" dirty="0" err="1" smtClean="0"/>
              <a:t>स्पेन</a:t>
            </a:r>
            <a:r>
              <a:rPr lang="en-US" dirty="0" smtClean="0"/>
              <a:t> </a:t>
            </a:r>
            <a:r>
              <a:rPr lang="en-US" dirty="0" err="1" smtClean="0"/>
              <a:t>और</a:t>
            </a:r>
            <a:r>
              <a:rPr lang="en-US" dirty="0" smtClean="0"/>
              <a:t> </a:t>
            </a:r>
            <a:r>
              <a:rPr lang="en-US" dirty="0" err="1" smtClean="0"/>
              <a:t>उत्तरी</a:t>
            </a:r>
            <a:r>
              <a:rPr lang="en-US" dirty="0" smtClean="0"/>
              <a:t> </a:t>
            </a:r>
            <a:r>
              <a:rPr lang="en-US" dirty="0" err="1" smtClean="0"/>
              <a:t>अफ्रीका</a:t>
            </a:r>
            <a:r>
              <a:rPr lang="en-US" dirty="0" smtClean="0"/>
              <a:t> </a:t>
            </a:r>
            <a:r>
              <a:rPr lang="en-US" dirty="0" err="1" smtClean="0"/>
              <a:t>तक</a:t>
            </a:r>
            <a:r>
              <a:rPr lang="en-US" dirty="0" smtClean="0"/>
              <a:t> </a:t>
            </a:r>
            <a:r>
              <a:rPr lang="en-US" dirty="0" err="1" smtClean="0"/>
              <a:t>फैला</a:t>
            </a:r>
            <a:r>
              <a:rPr lang="en-US" dirty="0" smtClean="0"/>
              <a:t> </a:t>
            </a:r>
            <a:r>
              <a:rPr lang="en-US" dirty="0" err="1" smtClean="0"/>
              <a:t>हुआ</a:t>
            </a:r>
            <a:r>
              <a:rPr lang="en-US" dirty="0" smtClean="0"/>
              <a:t> </a:t>
            </a:r>
            <a:r>
              <a:rPr lang="en-US" dirty="0" err="1" smtClean="0"/>
              <a:t>था</a:t>
            </a:r>
            <a:r>
              <a:rPr lang="en-US" dirty="0" smtClean="0"/>
              <a:t>. </a:t>
            </a:r>
            <a:r>
              <a:rPr lang="en-US" dirty="0" err="1" smtClean="0"/>
              <a:t>वे</a:t>
            </a:r>
            <a:r>
              <a:rPr lang="en-US" dirty="0" smtClean="0"/>
              <a:t> </a:t>
            </a:r>
            <a:r>
              <a:rPr lang="en-US" dirty="0" err="1" smtClean="0"/>
              <a:t>अपने</a:t>
            </a:r>
            <a:r>
              <a:rPr lang="en-US" dirty="0" smtClean="0"/>
              <a:t> </a:t>
            </a:r>
            <a:r>
              <a:rPr lang="en-US" dirty="0" err="1" smtClean="0"/>
              <a:t>साम्राज्य-विस्तार</a:t>
            </a:r>
            <a:r>
              <a:rPr lang="en-US" dirty="0" smtClean="0"/>
              <a:t> </a:t>
            </a:r>
            <a:r>
              <a:rPr lang="en-US" dirty="0" err="1" smtClean="0"/>
              <a:t>के</a:t>
            </a:r>
            <a:r>
              <a:rPr lang="en-US" dirty="0" smtClean="0"/>
              <a:t> </a:t>
            </a:r>
            <a:r>
              <a:rPr lang="en-US" dirty="0" err="1" smtClean="0"/>
              <a:t>साथ-साथ</a:t>
            </a:r>
            <a:r>
              <a:rPr lang="en-US" dirty="0" smtClean="0"/>
              <a:t> </a:t>
            </a:r>
            <a:r>
              <a:rPr lang="en-US" dirty="0" err="1" smtClean="0"/>
              <a:t>ज्ञान-विज्ञान</a:t>
            </a:r>
            <a:r>
              <a:rPr lang="en-US" dirty="0" smtClean="0"/>
              <a:t> </a:t>
            </a:r>
            <a:r>
              <a:rPr lang="en-US" dirty="0" err="1" smtClean="0"/>
              <a:t>को</a:t>
            </a:r>
            <a:r>
              <a:rPr lang="en-US" dirty="0" smtClean="0"/>
              <a:t> </a:t>
            </a:r>
            <a:r>
              <a:rPr lang="en-US" dirty="0" err="1" smtClean="0"/>
              <a:t>भी</a:t>
            </a:r>
            <a:r>
              <a:rPr lang="en-US" dirty="0" smtClean="0"/>
              <a:t> </a:t>
            </a:r>
            <a:r>
              <a:rPr lang="en-US" dirty="0" err="1" smtClean="0"/>
              <a:t>फैला</a:t>
            </a:r>
            <a:r>
              <a:rPr lang="en-US" dirty="0" smtClean="0"/>
              <a:t> </a:t>
            </a:r>
            <a:r>
              <a:rPr lang="en-US" dirty="0" err="1" smtClean="0"/>
              <a:t>रखे</a:t>
            </a:r>
            <a:r>
              <a:rPr lang="en-US" dirty="0" smtClean="0"/>
              <a:t> </a:t>
            </a:r>
            <a:r>
              <a:rPr lang="en-US" dirty="0" err="1" smtClean="0"/>
              <a:t>थे</a:t>
            </a:r>
            <a:r>
              <a:rPr lang="en-US" dirty="0" smtClean="0"/>
              <a:t>. </a:t>
            </a:r>
            <a:r>
              <a:rPr lang="en-US" dirty="0" err="1" smtClean="0"/>
              <a:t>अरबों</a:t>
            </a:r>
            <a:r>
              <a:rPr lang="en-US" dirty="0" smtClean="0"/>
              <a:t> </a:t>
            </a:r>
            <a:r>
              <a:rPr lang="en-US" dirty="0" err="1" smtClean="0"/>
              <a:t>से</a:t>
            </a:r>
            <a:r>
              <a:rPr lang="en-US" dirty="0" smtClean="0"/>
              <a:t> </a:t>
            </a:r>
            <a:r>
              <a:rPr lang="en-US" dirty="0" err="1" smtClean="0"/>
              <a:t>सम्पर्क</a:t>
            </a:r>
            <a:r>
              <a:rPr lang="en-US" dirty="0" smtClean="0"/>
              <a:t> </a:t>
            </a:r>
            <a:r>
              <a:rPr lang="en-US" dirty="0" err="1" smtClean="0"/>
              <a:t>के</a:t>
            </a:r>
            <a:r>
              <a:rPr lang="en-US" dirty="0" smtClean="0"/>
              <a:t> </a:t>
            </a:r>
            <a:r>
              <a:rPr lang="en-US" dirty="0" err="1" smtClean="0"/>
              <a:t>कारण</a:t>
            </a:r>
            <a:r>
              <a:rPr lang="en-US" dirty="0" smtClean="0"/>
              <a:t> </a:t>
            </a:r>
            <a:r>
              <a:rPr lang="en-US" dirty="0" err="1" smtClean="0"/>
              <a:t>पश्चिम</a:t>
            </a:r>
            <a:r>
              <a:rPr lang="en-US" dirty="0" smtClean="0"/>
              <a:t> </a:t>
            </a:r>
            <a:r>
              <a:rPr lang="en-US" dirty="0" err="1" smtClean="0"/>
              <a:t>वालों</a:t>
            </a:r>
            <a:r>
              <a:rPr lang="en-US" dirty="0" smtClean="0"/>
              <a:t> </a:t>
            </a:r>
            <a:r>
              <a:rPr lang="en-US" dirty="0" err="1" smtClean="0"/>
              <a:t>को</a:t>
            </a:r>
            <a:r>
              <a:rPr lang="en-US" dirty="0" smtClean="0"/>
              <a:t> </a:t>
            </a:r>
            <a:r>
              <a:rPr lang="en-US" dirty="0" err="1" smtClean="0"/>
              <a:t>भी</a:t>
            </a:r>
            <a:r>
              <a:rPr lang="en-US" dirty="0" smtClean="0"/>
              <a:t> </a:t>
            </a:r>
            <a:r>
              <a:rPr lang="en-US" dirty="0" err="1" smtClean="0"/>
              <a:t>लाभ</a:t>
            </a:r>
            <a:r>
              <a:rPr lang="en-US" dirty="0" smtClean="0"/>
              <a:t> </a:t>
            </a:r>
            <a:r>
              <a:rPr lang="en-US" dirty="0" err="1" smtClean="0"/>
              <a:t>हुआ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इस</a:t>
            </a:r>
            <a:r>
              <a:rPr lang="en-US" dirty="0" smtClean="0"/>
              <a:t> </a:t>
            </a:r>
            <a:r>
              <a:rPr lang="en-US" dirty="0" err="1" smtClean="0"/>
              <a:t>युग</a:t>
            </a:r>
            <a:r>
              <a:rPr lang="en-US" dirty="0" smtClean="0"/>
              <a:t> </a:t>
            </a:r>
            <a:r>
              <a:rPr lang="en-US" dirty="0" err="1" smtClean="0"/>
              <a:t>में</a:t>
            </a:r>
            <a:r>
              <a:rPr lang="en-US" dirty="0" smtClean="0"/>
              <a:t> </a:t>
            </a:r>
            <a:r>
              <a:rPr lang="en-US" dirty="0" err="1" smtClean="0"/>
              <a:t>लोगों</a:t>
            </a:r>
            <a:r>
              <a:rPr lang="en-US" dirty="0" smtClean="0"/>
              <a:t> </a:t>
            </a:r>
            <a:r>
              <a:rPr lang="en-US" dirty="0" err="1" smtClean="0"/>
              <a:t>ने</a:t>
            </a:r>
            <a:r>
              <a:rPr lang="en-US" dirty="0" smtClean="0"/>
              <a:t> </a:t>
            </a:r>
            <a:r>
              <a:rPr lang="en-US" dirty="0" err="1" smtClean="0"/>
              <a:t>मध्यकालीन</a:t>
            </a:r>
            <a:r>
              <a:rPr lang="en-US" dirty="0" smtClean="0"/>
              <a:t> </a:t>
            </a:r>
            <a:r>
              <a:rPr lang="en-US" dirty="0" err="1" smtClean="0"/>
              <a:t>संकीर्णता</a:t>
            </a:r>
            <a:r>
              <a:rPr lang="en-US" dirty="0" smtClean="0"/>
              <a:t> </a:t>
            </a:r>
            <a:r>
              <a:rPr lang="en-US" dirty="0" err="1" smtClean="0"/>
              <a:t>छोड़कर</a:t>
            </a:r>
            <a:r>
              <a:rPr lang="en-US" dirty="0" smtClean="0"/>
              <a:t> </a:t>
            </a:r>
            <a:r>
              <a:rPr lang="en-US" dirty="0" err="1" smtClean="0"/>
              <a:t>स्वयं</a:t>
            </a:r>
            <a:r>
              <a:rPr lang="en-US" dirty="0" smtClean="0"/>
              <a:t> </a:t>
            </a:r>
            <a:r>
              <a:rPr lang="en-US" dirty="0" err="1" smtClean="0"/>
              <a:t>को</a:t>
            </a:r>
            <a:r>
              <a:rPr lang="en-US" dirty="0" smtClean="0"/>
              <a:t> </a:t>
            </a:r>
            <a:r>
              <a:rPr lang="en-US" dirty="0" err="1" smtClean="0"/>
              <a:t>नयी</a:t>
            </a:r>
            <a:r>
              <a:rPr lang="en-US" dirty="0" smtClean="0"/>
              <a:t> </a:t>
            </a:r>
            <a:r>
              <a:rPr lang="en-US" dirty="0" err="1" smtClean="0"/>
              <a:t>खोजों</a:t>
            </a:r>
            <a:r>
              <a:rPr lang="en-US" dirty="0" smtClean="0"/>
              <a:t>, </a:t>
            </a:r>
            <a:r>
              <a:rPr lang="en-US" dirty="0" err="1" smtClean="0"/>
              <a:t>नवीनतम</a:t>
            </a:r>
            <a:r>
              <a:rPr lang="en-US" dirty="0" smtClean="0"/>
              <a:t> </a:t>
            </a:r>
            <a:r>
              <a:rPr lang="en-US" dirty="0" err="1" smtClean="0"/>
              <a:t>विचारों</a:t>
            </a:r>
            <a:r>
              <a:rPr lang="en-US" dirty="0" smtClean="0"/>
              <a:t> </a:t>
            </a:r>
            <a:r>
              <a:rPr lang="en-US" dirty="0" err="1" smtClean="0"/>
              <a:t>तथा</a:t>
            </a:r>
            <a:r>
              <a:rPr lang="en-US" dirty="0" smtClean="0"/>
              <a:t> </a:t>
            </a:r>
            <a:r>
              <a:rPr lang="en-US" dirty="0" err="1" smtClean="0"/>
              <a:t>सामजिक</a:t>
            </a:r>
            <a:r>
              <a:rPr lang="en-US" dirty="0" smtClean="0"/>
              <a:t>, </a:t>
            </a:r>
            <a:r>
              <a:rPr lang="en-US" dirty="0" err="1" smtClean="0"/>
              <a:t>सांस्कृतिक</a:t>
            </a:r>
            <a:r>
              <a:rPr lang="en-US" dirty="0" smtClean="0"/>
              <a:t> </a:t>
            </a:r>
            <a:r>
              <a:rPr lang="en-US" dirty="0" err="1" smtClean="0"/>
              <a:t>एवं</a:t>
            </a:r>
            <a:r>
              <a:rPr lang="en-US" dirty="0" smtClean="0"/>
              <a:t> </a:t>
            </a:r>
            <a:r>
              <a:rPr lang="en-US" dirty="0" err="1" smtClean="0"/>
              <a:t>बौद्धिक</a:t>
            </a:r>
            <a:r>
              <a:rPr lang="en-US" dirty="0" smtClean="0"/>
              <a:t> </a:t>
            </a:r>
            <a:r>
              <a:rPr lang="en-US" dirty="0" err="1" smtClean="0"/>
              <a:t>उन्नति</a:t>
            </a:r>
            <a:r>
              <a:rPr lang="en-US" dirty="0" smtClean="0"/>
              <a:t> </a:t>
            </a:r>
            <a:r>
              <a:rPr lang="en-US" dirty="0" err="1" smtClean="0"/>
              <a:t>से</a:t>
            </a:r>
            <a:r>
              <a:rPr lang="en-US" dirty="0" smtClean="0"/>
              <a:t> </a:t>
            </a:r>
            <a:r>
              <a:rPr lang="en-US" dirty="0" err="1" smtClean="0"/>
              <a:t>सुसज्जित</a:t>
            </a:r>
            <a:r>
              <a:rPr lang="en-US" dirty="0" smtClean="0"/>
              <a:t> </a:t>
            </a:r>
            <a:r>
              <a:rPr lang="en-US" dirty="0" err="1" smtClean="0"/>
              <a:t>किया</a:t>
            </a:r>
            <a:r>
              <a:rPr lang="en-US" dirty="0" smtClean="0"/>
              <a:t>. </a:t>
            </a:r>
            <a:r>
              <a:rPr lang="en-US" dirty="0" err="1" smtClean="0"/>
              <a:t>प्रत्येक</a:t>
            </a:r>
            <a:r>
              <a:rPr lang="en-US" dirty="0" smtClean="0"/>
              <a:t> </a:t>
            </a:r>
            <a:r>
              <a:rPr lang="en-US" dirty="0" err="1" smtClean="0"/>
              <a:t>क्षेत्र</a:t>
            </a:r>
            <a:r>
              <a:rPr lang="en-US" dirty="0" smtClean="0"/>
              <a:t> </a:t>
            </a:r>
            <a:r>
              <a:rPr lang="en-US" dirty="0" err="1" smtClean="0"/>
              <a:t>में</a:t>
            </a:r>
            <a:r>
              <a:rPr lang="en-US" dirty="0" smtClean="0"/>
              <a:t> </a:t>
            </a:r>
            <a:r>
              <a:rPr lang="en-US" dirty="0" err="1" smtClean="0"/>
              <a:t>सर्वथा</a:t>
            </a:r>
            <a:r>
              <a:rPr lang="en-US" dirty="0" smtClean="0"/>
              <a:t> </a:t>
            </a:r>
            <a:r>
              <a:rPr lang="en-US" dirty="0" err="1" smtClean="0"/>
              <a:t>नवीन</a:t>
            </a:r>
            <a:r>
              <a:rPr lang="en-US" dirty="0" smtClean="0"/>
              <a:t> </a:t>
            </a:r>
            <a:r>
              <a:rPr lang="en-US" dirty="0" err="1" smtClean="0"/>
              <a:t>दृष्टिकोण</a:t>
            </a:r>
            <a:r>
              <a:rPr lang="en-US" dirty="0" smtClean="0"/>
              <a:t>, </a:t>
            </a:r>
            <a:r>
              <a:rPr lang="en-US" dirty="0" err="1" smtClean="0"/>
              <a:t>आदर्श</a:t>
            </a:r>
            <a:r>
              <a:rPr lang="en-US" dirty="0" smtClean="0"/>
              <a:t> </a:t>
            </a:r>
            <a:r>
              <a:rPr lang="en-US" dirty="0" err="1" smtClean="0"/>
              <a:t>और</a:t>
            </a:r>
            <a:r>
              <a:rPr lang="en-US" dirty="0" smtClean="0"/>
              <a:t> </a:t>
            </a:r>
            <a:r>
              <a:rPr lang="en-US" dirty="0" err="1" smtClean="0"/>
              <a:t>आशा</a:t>
            </a:r>
            <a:r>
              <a:rPr lang="en-US" dirty="0" smtClean="0"/>
              <a:t> </a:t>
            </a:r>
            <a:r>
              <a:rPr lang="en-US" dirty="0" err="1" smtClean="0"/>
              <a:t>का</a:t>
            </a:r>
            <a:r>
              <a:rPr lang="en-US" dirty="0" smtClean="0"/>
              <a:t> </a:t>
            </a:r>
            <a:r>
              <a:rPr lang="en-US" dirty="0" err="1" smtClean="0"/>
              <a:t>संचार</a:t>
            </a:r>
            <a:r>
              <a:rPr lang="en-US" dirty="0" smtClean="0"/>
              <a:t> </a:t>
            </a:r>
            <a:r>
              <a:rPr lang="en-US" dirty="0" err="1" smtClean="0"/>
              <a:t>हुआ</a:t>
            </a:r>
            <a:r>
              <a:rPr lang="en-US" dirty="0" smtClean="0"/>
              <a:t>. </a:t>
            </a:r>
            <a:r>
              <a:rPr lang="en-US" dirty="0" err="1" smtClean="0"/>
              <a:t>साहित्य</a:t>
            </a:r>
            <a:r>
              <a:rPr lang="en-US" dirty="0" smtClean="0"/>
              <a:t>, </a:t>
            </a:r>
            <a:r>
              <a:rPr lang="en-US" dirty="0" err="1" smtClean="0"/>
              <a:t>कला</a:t>
            </a:r>
            <a:r>
              <a:rPr lang="en-US" dirty="0" smtClean="0"/>
              <a:t>, </a:t>
            </a:r>
            <a:r>
              <a:rPr lang="en-US" dirty="0" err="1" smtClean="0"/>
              <a:t>दर्शन</a:t>
            </a:r>
            <a:r>
              <a:rPr lang="en-US" dirty="0" smtClean="0"/>
              <a:t>, </a:t>
            </a:r>
            <a:r>
              <a:rPr lang="en-US" dirty="0" err="1" smtClean="0"/>
              <a:t>विज्ञान</a:t>
            </a:r>
            <a:r>
              <a:rPr lang="en-US" dirty="0" smtClean="0"/>
              <a:t>, </a:t>
            </a:r>
            <a:r>
              <a:rPr lang="en-US" dirty="0" err="1" smtClean="0"/>
              <a:t>वाणिज्य-व्यवसाय</a:t>
            </a:r>
            <a:r>
              <a:rPr lang="en-US" dirty="0" smtClean="0"/>
              <a:t>, </a:t>
            </a:r>
            <a:r>
              <a:rPr lang="en-US" dirty="0" err="1" smtClean="0"/>
              <a:t>समाज</a:t>
            </a:r>
            <a:r>
              <a:rPr lang="en-US" dirty="0" smtClean="0"/>
              <a:t> </a:t>
            </a:r>
            <a:r>
              <a:rPr lang="en-US" dirty="0" err="1" smtClean="0"/>
              <a:t>और</a:t>
            </a:r>
            <a:r>
              <a:rPr lang="en-US" dirty="0" smtClean="0"/>
              <a:t> </a:t>
            </a:r>
            <a:r>
              <a:rPr lang="en-US" dirty="0" err="1" smtClean="0"/>
              <a:t>राजनीति</a:t>
            </a:r>
            <a:r>
              <a:rPr lang="en-US" dirty="0" smtClean="0"/>
              <a:t> </a:t>
            </a:r>
            <a:r>
              <a:rPr lang="en-US" dirty="0" err="1" smtClean="0"/>
              <a:t>पर</a:t>
            </a:r>
            <a:r>
              <a:rPr lang="en-US" dirty="0" smtClean="0"/>
              <a:t> </a:t>
            </a:r>
            <a:r>
              <a:rPr lang="en-US" dirty="0" err="1" smtClean="0"/>
              <a:t>से</a:t>
            </a:r>
            <a:r>
              <a:rPr lang="en-US" dirty="0" smtClean="0"/>
              <a:t> </a:t>
            </a:r>
            <a:r>
              <a:rPr lang="en-US" dirty="0" err="1" smtClean="0"/>
              <a:t>धर्म</a:t>
            </a:r>
            <a:r>
              <a:rPr lang="en-US" dirty="0" smtClean="0"/>
              <a:t> </a:t>
            </a:r>
            <a:r>
              <a:rPr lang="en-US" dirty="0" err="1" smtClean="0"/>
              <a:t>का</a:t>
            </a:r>
            <a:r>
              <a:rPr lang="en-US" dirty="0" smtClean="0"/>
              <a:t> </a:t>
            </a:r>
            <a:r>
              <a:rPr lang="en-US" dirty="0" err="1" smtClean="0"/>
              <a:t>प्रभाव</a:t>
            </a:r>
            <a:r>
              <a:rPr lang="en-US" dirty="0" smtClean="0"/>
              <a:t> </a:t>
            </a:r>
            <a:r>
              <a:rPr lang="en-US" dirty="0" err="1" smtClean="0"/>
              <a:t>समाप्त</a:t>
            </a:r>
            <a:r>
              <a:rPr lang="en-US" dirty="0" smtClean="0"/>
              <a:t> </a:t>
            </a:r>
            <a:r>
              <a:rPr lang="en-US" dirty="0" err="1" smtClean="0"/>
              <a:t>हो</a:t>
            </a:r>
            <a:r>
              <a:rPr lang="en-US" dirty="0" smtClean="0"/>
              <a:t> </a:t>
            </a:r>
            <a:r>
              <a:rPr lang="en-US" dirty="0" err="1" smtClean="0"/>
              <a:t>गया</a:t>
            </a:r>
            <a:r>
              <a:rPr lang="en-US" dirty="0" smtClean="0"/>
              <a:t>. </a:t>
            </a:r>
            <a:r>
              <a:rPr lang="en-US" dirty="0" err="1" smtClean="0"/>
              <a:t>इस</a:t>
            </a:r>
            <a:r>
              <a:rPr lang="en-US" dirty="0" smtClean="0"/>
              <a:t> </a:t>
            </a:r>
            <a:r>
              <a:rPr lang="en-US" dirty="0" err="1" smtClean="0"/>
              <a:t>प्रकार</a:t>
            </a:r>
            <a:r>
              <a:rPr lang="en-US" dirty="0" smtClean="0"/>
              <a:t> </a:t>
            </a:r>
            <a:r>
              <a:rPr lang="en-US" dirty="0" err="1" smtClean="0"/>
              <a:t>पुनर्जागरण</a:t>
            </a:r>
            <a:r>
              <a:rPr lang="en-US" dirty="0" smtClean="0"/>
              <a:t> </a:t>
            </a:r>
            <a:r>
              <a:rPr lang="en-US" dirty="0" err="1" smtClean="0"/>
              <a:t>उस</a:t>
            </a:r>
            <a:r>
              <a:rPr lang="en-US" dirty="0" smtClean="0"/>
              <a:t> </a:t>
            </a:r>
            <a:r>
              <a:rPr lang="en-US" dirty="0" err="1" smtClean="0"/>
              <a:t>बौद्धिक</a:t>
            </a:r>
            <a:r>
              <a:rPr lang="en-US" dirty="0" smtClean="0"/>
              <a:t> </a:t>
            </a:r>
            <a:r>
              <a:rPr lang="en-US" dirty="0" err="1" smtClean="0"/>
              <a:t>आन्दोलन</a:t>
            </a:r>
            <a:r>
              <a:rPr lang="en-US" dirty="0" smtClean="0"/>
              <a:t> </a:t>
            </a:r>
            <a:r>
              <a:rPr lang="en-US" dirty="0" err="1" smtClean="0"/>
              <a:t>का</a:t>
            </a:r>
            <a:r>
              <a:rPr lang="en-US" dirty="0" smtClean="0"/>
              <a:t> </a:t>
            </a:r>
            <a:r>
              <a:rPr lang="en-US" dirty="0" err="1" smtClean="0"/>
              <a:t>नाम</a:t>
            </a:r>
            <a:r>
              <a:rPr lang="en-US" dirty="0" smtClean="0"/>
              <a:t> </a:t>
            </a:r>
            <a:r>
              <a:rPr lang="en-US" dirty="0" err="1" smtClean="0"/>
              <a:t>है</a:t>
            </a:r>
            <a:r>
              <a:rPr lang="en-US" dirty="0" smtClean="0"/>
              <a:t> </a:t>
            </a:r>
            <a:r>
              <a:rPr lang="en-US" dirty="0" err="1" smtClean="0"/>
              <a:t>जिसने</a:t>
            </a:r>
            <a:r>
              <a:rPr lang="en-US" dirty="0" smtClean="0"/>
              <a:t> </a:t>
            </a:r>
            <a:r>
              <a:rPr lang="en-US" dirty="0" err="1" smtClean="0"/>
              <a:t>रोम</a:t>
            </a:r>
            <a:r>
              <a:rPr lang="en-US" dirty="0" smtClean="0"/>
              <a:t> </a:t>
            </a:r>
            <a:r>
              <a:rPr lang="en-US" dirty="0" err="1" smtClean="0"/>
              <a:t>और</a:t>
            </a:r>
            <a:r>
              <a:rPr lang="en-US" dirty="0" smtClean="0"/>
              <a:t> </a:t>
            </a:r>
            <a:r>
              <a:rPr lang="en-US" dirty="0" err="1" smtClean="0"/>
              <a:t>यूनान</a:t>
            </a:r>
            <a:r>
              <a:rPr lang="en-US" dirty="0" smtClean="0"/>
              <a:t> </a:t>
            </a:r>
            <a:r>
              <a:rPr lang="en-US" dirty="0" err="1" smtClean="0"/>
              <a:t>की</a:t>
            </a:r>
            <a:r>
              <a:rPr lang="en-US" dirty="0" smtClean="0"/>
              <a:t> </a:t>
            </a:r>
            <a:r>
              <a:rPr lang="en-US" dirty="0" err="1" smtClean="0"/>
              <a:t>प्राचीन</a:t>
            </a:r>
            <a:r>
              <a:rPr lang="en-US" dirty="0" smtClean="0"/>
              <a:t> </a:t>
            </a:r>
            <a:r>
              <a:rPr lang="en-US" dirty="0" err="1" smtClean="0"/>
              <a:t>सभ्यता-संस्कृति</a:t>
            </a:r>
            <a:r>
              <a:rPr lang="en-US" dirty="0" smtClean="0"/>
              <a:t> </a:t>
            </a:r>
            <a:r>
              <a:rPr lang="en-US" dirty="0" err="1" smtClean="0"/>
              <a:t>का</a:t>
            </a:r>
            <a:r>
              <a:rPr lang="en-US" dirty="0" smtClean="0"/>
              <a:t> </a:t>
            </a:r>
            <a:r>
              <a:rPr lang="en-US" dirty="0" err="1" smtClean="0"/>
              <a:t>पुनरुद्धार</a:t>
            </a:r>
            <a:r>
              <a:rPr lang="en-US" dirty="0" smtClean="0"/>
              <a:t> </a:t>
            </a:r>
            <a:r>
              <a:rPr lang="en-US" dirty="0" err="1" smtClean="0"/>
              <a:t>कर</a:t>
            </a:r>
            <a:r>
              <a:rPr lang="en-US" dirty="0" smtClean="0"/>
              <a:t> </a:t>
            </a:r>
            <a:r>
              <a:rPr lang="en-US" dirty="0" err="1" smtClean="0"/>
              <a:t>नयी</a:t>
            </a:r>
            <a:r>
              <a:rPr lang="en-US" dirty="0" smtClean="0"/>
              <a:t> </a:t>
            </a:r>
            <a:r>
              <a:rPr lang="en-US" dirty="0" err="1" smtClean="0"/>
              <a:t>चेतना</a:t>
            </a:r>
            <a:r>
              <a:rPr lang="en-US" dirty="0" smtClean="0"/>
              <a:t> </a:t>
            </a:r>
            <a:r>
              <a:rPr lang="en-US" dirty="0" err="1" smtClean="0"/>
              <a:t>को</a:t>
            </a:r>
            <a:r>
              <a:rPr lang="en-US" dirty="0" smtClean="0"/>
              <a:t> </a:t>
            </a:r>
            <a:r>
              <a:rPr lang="en-US" dirty="0" err="1" smtClean="0"/>
              <a:t>जन्म</a:t>
            </a:r>
            <a:r>
              <a:rPr lang="en-US" dirty="0" smtClean="0"/>
              <a:t> </a:t>
            </a:r>
            <a:r>
              <a:rPr lang="en-US" dirty="0" err="1" smtClean="0"/>
              <a:t>दिया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cap="all" dirty="0" smtClean="0"/>
              <a:t>3. </a:t>
            </a:r>
            <a:r>
              <a:rPr lang="en-US" b="1" cap="all" dirty="0" err="1" smtClean="0"/>
              <a:t>मध्यकालीन</a:t>
            </a:r>
            <a:r>
              <a:rPr lang="en-US" b="1" cap="all" dirty="0" smtClean="0"/>
              <a:t> </a:t>
            </a:r>
            <a:r>
              <a:rPr lang="en-US" b="1" cap="all" dirty="0" err="1" smtClean="0"/>
              <a:t>पंडितपंथ</a:t>
            </a:r>
            <a:r>
              <a:rPr lang="en-US" b="1" cap="all" dirty="0" smtClean="0"/>
              <a:t> </a:t>
            </a:r>
            <a:r>
              <a:rPr lang="en-US" b="1" cap="all" dirty="0" err="1" smtClean="0"/>
              <a:t>की</a:t>
            </a:r>
            <a:r>
              <a:rPr lang="en-US" b="1" cap="all" dirty="0" smtClean="0"/>
              <a:t> </a:t>
            </a:r>
            <a:r>
              <a:rPr lang="en-US" b="1" cap="all" dirty="0" err="1" smtClean="0"/>
              <a:t>परम्परा</a:t>
            </a:r>
            <a:endParaRPr lang="en-US" b="1" dirty="0" smtClean="0"/>
          </a:p>
          <a:p>
            <a:r>
              <a:rPr lang="en-US" dirty="0" err="1" smtClean="0"/>
              <a:t>अरबों</a:t>
            </a:r>
            <a:r>
              <a:rPr lang="en-US" dirty="0" smtClean="0"/>
              <a:t> </a:t>
            </a:r>
            <a:r>
              <a:rPr lang="en-US" dirty="0" err="1" smtClean="0"/>
              <a:t>से</a:t>
            </a:r>
            <a:r>
              <a:rPr lang="en-US" dirty="0" smtClean="0"/>
              <a:t> </a:t>
            </a:r>
            <a:r>
              <a:rPr lang="en-US" dirty="0" err="1" smtClean="0"/>
              <a:t>प्राप्त</a:t>
            </a:r>
            <a:r>
              <a:rPr lang="en-US" dirty="0" smtClean="0"/>
              <a:t> </a:t>
            </a:r>
            <a:r>
              <a:rPr lang="en-US" dirty="0" err="1" smtClean="0"/>
              <a:t>ज्ञान</a:t>
            </a:r>
            <a:r>
              <a:rPr lang="en-US" dirty="0" smtClean="0"/>
              <a:t> </a:t>
            </a:r>
            <a:r>
              <a:rPr lang="en-US" dirty="0" err="1" smtClean="0"/>
              <a:t>को</a:t>
            </a:r>
            <a:r>
              <a:rPr lang="en-US" dirty="0" smtClean="0"/>
              <a:t> </a:t>
            </a:r>
            <a:r>
              <a:rPr lang="en-US" dirty="0" err="1" smtClean="0"/>
              <a:t>आधार</a:t>
            </a:r>
            <a:r>
              <a:rPr lang="en-US" dirty="0" smtClean="0"/>
              <a:t> </a:t>
            </a:r>
            <a:r>
              <a:rPr lang="en-US" dirty="0" err="1" smtClean="0"/>
              <a:t>मानकर</a:t>
            </a:r>
            <a:r>
              <a:rPr lang="en-US" dirty="0" smtClean="0"/>
              <a:t> </a:t>
            </a:r>
            <a:r>
              <a:rPr lang="en-US" dirty="0" err="1" smtClean="0"/>
              <a:t>यूरोप</a:t>
            </a:r>
            <a:r>
              <a:rPr lang="en-US" dirty="0" smtClean="0"/>
              <a:t> </a:t>
            </a:r>
            <a:r>
              <a:rPr lang="en-US" dirty="0" err="1" smtClean="0"/>
              <a:t>के</a:t>
            </a:r>
            <a:r>
              <a:rPr lang="en-US" dirty="0" smtClean="0"/>
              <a:t> </a:t>
            </a:r>
            <a:r>
              <a:rPr lang="en-US" dirty="0" err="1" smtClean="0"/>
              <a:t>विद्वानों</a:t>
            </a:r>
            <a:r>
              <a:rPr lang="en-US" dirty="0" smtClean="0"/>
              <a:t> </a:t>
            </a:r>
            <a:r>
              <a:rPr lang="en-US" dirty="0" err="1" smtClean="0"/>
              <a:t>ने</a:t>
            </a:r>
            <a:r>
              <a:rPr lang="en-US" dirty="0" smtClean="0"/>
              <a:t> </a:t>
            </a:r>
            <a:r>
              <a:rPr lang="en-US" dirty="0" err="1" smtClean="0"/>
              <a:t>अरस्तू</a:t>
            </a:r>
            <a:r>
              <a:rPr lang="en-US" dirty="0" smtClean="0"/>
              <a:t> </a:t>
            </a:r>
            <a:r>
              <a:rPr lang="en-US" dirty="0" err="1" smtClean="0"/>
              <a:t>के</a:t>
            </a:r>
            <a:r>
              <a:rPr lang="en-US" dirty="0" smtClean="0"/>
              <a:t> </a:t>
            </a:r>
            <a:r>
              <a:rPr lang="en-US" dirty="0" err="1" smtClean="0"/>
              <a:t>अध्ययन</a:t>
            </a:r>
            <a:r>
              <a:rPr lang="en-US" dirty="0" smtClean="0"/>
              <a:t> </a:t>
            </a:r>
            <a:r>
              <a:rPr lang="en-US" dirty="0" err="1" smtClean="0"/>
              <a:t>पर</a:t>
            </a:r>
            <a:r>
              <a:rPr lang="en-US" dirty="0" smtClean="0"/>
              <a:t> </a:t>
            </a:r>
            <a:r>
              <a:rPr lang="en-US" dirty="0" err="1" smtClean="0"/>
              <a:t>जोर</a:t>
            </a:r>
            <a:r>
              <a:rPr lang="en-US" dirty="0" smtClean="0"/>
              <a:t> </a:t>
            </a:r>
            <a:r>
              <a:rPr lang="en-US" dirty="0" err="1" smtClean="0"/>
              <a:t>दिया</a:t>
            </a:r>
            <a:r>
              <a:rPr lang="en-US" dirty="0" smtClean="0"/>
              <a:t>. </a:t>
            </a:r>
            <a:r>
              <a:rPr lang="en-US" dirty="0" err="1" smtClean="0"/>
              <a:t>उन्होंने</a:t>
            </a:r>
            <a:r>
              <a:rPr lang="en-US" dirty="0" smtClean="0"/>
              <a:t> </a:t>
            </a:r>
            <a:r>
              <a:rPr lang="en-US" dirty="0" err="1" smtClean="0"/>
              <a:t>पंडितपंथ</a:t>
            </a:r>
            <a:r>
              <a:rPr lang="en-US" dirty="0" smtClean="0"/>
              <a:t> </a:t>
            </a:r>
            <a:r>
              <a:rPr lang="en-US" dirty="0" err="1" smtClean="0"/>
              <a:t>परम्परा</a:t>
            </a:r>
            <a:r>
              <a:rPr lang="en-US" dirty="0" smtClean="0"/>
              <a:t> </a:t>
            </a:r>
            <a:r>
              <a:rPr lang="en-US" dirty="0" err="1" smtClean="0"/>
              <a:t>चलाई</a:t>
            </a:r>
            <a:r>
              <a:rPr lang="en-US" dirty="0" smtClean="0"/>
              <a:t>. </a:t>
            </a:r>
            <a:r>
              <a:rPr lang="en-US" dirty="0" err="1" smtClean="0"/>
              <a:t>इसमें</a:t>
            </a:r>
            <a:r>
              <a:rPr lang="en-US" dirty="0" smtClean="0"/>
              <a:t> </a:t>
            </a:r>
            <a:r>
              <a:rPr lang="en-US" dirty="0" err="1" smtClean="0"/>
              <a:t>प्राचीनता</a:t>
            </a:r>
            <a:r>
              <a:rPr lang="en-US" dirty="0" smtClean="0"/>
              <a:t> </a:t>
            </a:r>
            <a:r>
              <a:rPr lang="en-US" dirty="0" err="1" smtClean="0"/>
              <a:t>तथा</a:t>
            </a:r>
            <a:r>
              <a:rPr lang="en-US" dirty="0" smtClean="0"/>
              <a:t> </a:t>
            </a:r>
            <a:r>
              <a:rPr lang="en-US" dirty="0" err="1" smtClean="0"/>
              <a:t>प्रामाणिकतावाद</a:t>
            </a:r>
            <a:r>
              <a:rPr lang="en-US" dirty="0" smtClean="0"/>
              <a:t> </a:t>
            </a:r>
            <a:r>
              <a:rPr lang="en-US" dirty="0" err="1" smtClean="0"/>
              <a:t>की</a:t>
            </a:r>
            <a:r>
              <a:rPr lang="en-US" dirty="0" smtClean="0"/>
              <a:t> </a:t>
            </a:r>
            <a:r>
              <a:rPr lang="en-US" dirty="0" err="1" smtClean="0"/>
              <a:t>प्रधानता</a:t>
            </a:r>
            <a:r>
              <a:rPr lang="en-US" dirty="0" smtClean="0"/>
              <a:t> </a:t>
            </a:r>
            <a:r>
              <a:rPr lang="en-US" dirty="0" err="1" smtClean="0"/>
              <a:t>थी</a:t>
            </a:r>
            <a:r>
              <a:rPr lang="en-US" dirty="0" smtClean="0"/>
              <a:t>. </a:t>
            </a:r>
            <a:r>
              <a:rPr lang="en-US" dirty="0" err="1" smtClean="0"/>
              <a:t>प्राचीन</a:t>
            </a:r>
            <a:r>
              <a:rPr lang="en-US" dirty="0" smtClean="0"/>
              <a:t> </a:t>
            </a:r>
            <a:r>
              <a:rPr lang="en-US" dirty="0" err="1" smtClean="0"/>
              <a:t>साहित्य</a:t>
            </a:r>
            <a:r>
              <a:rPr lang="en-US" dirty="0" smtClean="0"/>
              <a:t> </a:t>
            </a:r>
            <a:r>
              <a:rPr lang="en-US" dirty="0" err="1" smtClean="0"/>
              <a:t>को</a:t>
            </a:r>
            <a:r>
              <a:rPr lang="en-US" dirty="0" smtClean="0"/>
              <a:t> </a:t>
            </a:r>
            <a:r>
              <a:rPr lang="en-US" dirty="0" err="1" smtClean="0"/>
              <a:t>पुनर्जीवित</a:t>
            </a:r>
            <a:r>
              <a:rPr lang="en-US" dirty="0" smtClean="0"/>
              <a:t> </a:t>
            </a:r>
            <a:r>
              <a:rPr lang="en-US" dirty="0" err="1" smtClean="0"/>
              <a:t>करने</a:t>
            </a:r>
            <a:r>
              <a:rPr lang="en-US" dirty="0" smtClean="0"/>
              <a:t> </a:t>
            </a:r>
            <a:r>
              <a:rPr lang="en-US" dirty="0" err="1" smtClean="0"/>
              <a:t>का</a:t>
            </a:r>
            <a:r>
              <a:rPr lang="en-US" dirty="0" smtClean="0"/>
              <a:t> </a:t>
            </a:r>
            <a:r>
              <a:rPr lang="en-US" dirty="0" err="1" smtClean="0"/>
              <a:t>प्रयास</a:t>
            </a:r>
            <a:r>
              <a:rPr lang="en-US" dirty="0" smtClean="0"/>
              <a:t> </a:t>
            </a:r>
            <a:r>
              <a:rPr lang="en-US" dirty="0" err="1" smtClean="0"/>
              <a:t>किया</a:t>
            </a:r>
            <a:r>
              <a:rPr lang="en-US" dirty="0" smtClean="0"/>
              <a:t> </a:t>
            </a:r>
            <a:r>
              <a:rPr lang="en-US" dirty="0" err="1" smtClean="0"/>
              <a:t>गया</a:t>
            </a:r>
            <a:r>
              <a:rPr lang="en-US" dirty="0" smtClean="0"/>
              <a:t>. </a:t>
            </a:r>
            <a:r>
              <a:rPr lang="en-US" dirty="0" err="1" smtClean="0"/>
              <a:t>विभिन्न</a:t>
            </a:r>
            <a:r>
              <a:rPr lang="en-US" dirty="0" smtClean="0"/>
              <a:t> </a:t>
            </a:r>
            <a:r>
              <a:rPr lang="en-US" dirty="0" err="1" smtClean="0"/>
              <a:t>भाषाओं</a:t>
            </a:r>
            <a:r>
              <a:rPr lang="en-US" dirty="0" smtClean="0"/>
              <a:t> </a:t>
            </a:r>
            <a:r>
              <a:rPr lang="en-US" dirty="0" err="1" smtClean="0"/>
              <a:t>में</a:t>
            </a:r>
            <a:r>
              <a:rPr lang="en-US" dirty="0" smtClean="0"/>
              <a:t> </a:t>
            </a:r>
            <a:r>
              <a:rPr lang="en-US" dirty="0" err="1" smtClean="0"/>
              <a:t>प्राचीन</a:t>
            </a:r>
            <a:r>
              <a:rPr lang="en-US" dirty="0" smtClean="0"/>
              <a:t> </a:t>
            </a:r>
            <a:r>
              <a:rPr lang="en-US" dirty="0" err="1" smtClean="0"/>
              <a:t>साहित्य</a:t>
            </a:r>
            <a:r>
              <a:rPr lang="en-US" dirty="0" smtClean="0"/>
              <a:t> </a:t>
            </a:r>
            <a:r>
              <a:rPr lang="en-US" dirty="0" err="1" smtClean="0"/>
              <a:t>का</a:t>
            </a:r>
            <a:r>
              <a:rPr lang="en-US" dirty="0" smtClean="0"/>
              <a:t> </a:t>
            </a:r>
            <a:r>
              <a:rPr lang="en-US" dirty="0" err="1" smtClean="0"/>
              <a:t>अनुवाद</a:t>
            </a:r>
            <a:r>
              <a:rPr lang="en-US" dirty="0" smtClean="0"/>
              <a:t> </a:t>
            </a:r>
            <a:r>
              <a:rPr lang="en-US" dirty="0" err="1" smtClean="0"/>
              <a:t>किया</a:t>
            </a:r>
            <a:r>
              <a:rPr lang="en-US" dirty="0" smtClean="0"/>
              <a:t> </a:t>
            </a:r>
            <a:r>
              <a:rPr lang="en-US" dirty="0" err="1" smtClean="0"/>
              <a:t>गया</a:t>
            </a:r>
            <a:r>
              <a:rPr lang="en-US" dirty="0" smtClean="0"/>
              <a:t>. </a:t>
            </a:r>
            <a:r>
              <a:rPr lang="en-US" dirty="0" err="1" smtClean="0"/>
              <a:t>इस</a:t>
            </a:r>
            <a:r>
              <a:rPr lang="en-US" dirty="0" smtClean="0"/>
              <a:t> </a:t>
            </a:r>
            <a:r>
              <a:rPr lang="en-US" dirty="0" err="1" smtClean="0"/>
              <a:t>विचार-पद्धति</a:t>
            </a:r>
            <a:r>
              <a:rPr lang="en-US" dirty="0" smtClean="0"/>
              <a:t> </a:t>
            </a:r>
            <a:r>
              <a:rPr lang="en-US" dirty="0" err="1" smtClean="0"/>
              <a:t>में</a:t>
            </a:r>
            <a:r>
              <a:rPr lang="en-US" dirty="0" smtClean="0"/>
              <a:t> </a:t>
            </a:r>
            <a:r>
              <a:rPr lang="en-US" dirty="0" err="1" smtClean="0"/>
              <a:t>अरस्तू</a:t>
            </a:r>
            <a:r>
              <a:rPr lang="en-US" dirty="0" smtClean="0"/>
              <a:t> </a:t>
            </a:r>
            <a:r>
              <a:rPr lang="en-US" dirty="0" err="1" smtClean="0"/>
              <a:t>के</a:t>
            </a:r>
            <a:r>
              <a:rPr lang="en-US" dirty="0" smtClean="0"/>
              <a:t> </a:t>
            </a:r>
            <a:r>
              <a:rPr lang="en-US" dirty="0" err="1" smtClean="0"/>
              <a:t>दर्शन</a:t>
            </a:r>
            <a:r>
              <a:rPr lang="en-US" dirty="0" smtClean="0"/>
              <a:t> </a:t>
            </a:r>
            <a:r>
              <a:rPr lang="en-US" dirty="0" err="1" smtClean="0"/>
              <a:t>की</a:t>
            </a:r>
            <a:r>
              <a:rPr lang="en-US" dirty="0" smtClean="0"/>
              <a:t> </a:t>
            </a:r>
            <a:r>
              <a:rPr lang="en-US" dirty="0" err="1" smtClean="0"/>
              <a:t>प्रधानता</a:t>
            </a:r>
            <a:r>
              <a:rPr lang="en-US" dirty="0" smtClean="0"/>
              <a:t> </a:t>
            </a:r>
            <a:r>
              <a:rPr lang="en-US" dirty="0" err="1" smtClean="0"/>
              <a:t>थी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cap="all" dirty="0" smtClean="0"/>
              <a:t>4. </a:t>
            </a:r>
            <a:r>
              <a:rPr lang="en-US" b="1" cap="all" dirty="0" err="1" smtClean="0"/>
              <a:t>मंगोल</a:t>
            </a:r>
            <a:r>
              <a:rPr lang="en-US" b="1" cap="all" dirty="0" smtClean="0"/>
              <a:t> </a:t>
            </a:r>
            <a:r>
              <a:rPr lang="en-US" b="1" cap="all" dirty="0" err="1" smtClean="0"/>
              <a:t>साम्राज्य</a:t>
            </a:r>
            <a:r>
              <a:rPr lang="en-US" b="1" cap="all" dirty="0" smtClean="0"/>
              <a:t> </a:t>
            </a:r>
            <a:r>
              <a:rPr lang="en-US" b="1" cap="all" dirty="0" err="1" smtClean="0"/>
              <a:t>का</a:t>
            </a:r>
            <a:r>
              <a:rPr lang="en-US" b="1" cap="all" dirty="0" smtClean="0"/>
              <a:t> </a:t>
            </a:r>
            <a:r>
              <a:rPr lang="en-US" b="1" cap="all" dirty="0" err="1" smtClean="0"/>
              <a:t>सांस्कृतिक</a:t>
            </a:r>
            <a:r>
              <a:rPr lang="en-US" b="1" cap="all" dirty="0" smtClean="0"/>
              <a:t> </a:t>
            </a:r>
            <a:r>
              <a:rPr lang="en-US" b="1" cap="all" dirty="0" err="1" smtClean="0"/>
              <a:t>महत्त्व</a:t>
            </a:r>
            <a:endParaRPr lang="en-US" b="1" dirty="0" smtClean="0"/>
          </a:p>
          <a:p>
            <a:r>
              <a:rPr lang="en-US" dirty="0" err="1" smtClean="0"/>
              <a:t>मंगोल</a:t>
            </a:r>
            <a:r>
              <a:rPr lang="en-US" dirty="0" smtClean="0"/>
              <a:t> </a:t>
            </a:r>
            <a:r>
              <a:rPr lang="en-US" dirty="0" err="1" smtClean="0"/>
              <a:t>सम्राट</a:t>
            </a:r>
            <a:r>
              <a:rPr lang="en-US" dirty="0" smtClean="0"/>
              <a:t> </a:t>
            </a:r>
            <a:r>
              <a:rPr lang="en-US" dirty="0" err="1" smtClean="0"/>
              <a:t>कुबलाई</a:t>
            </a:r>
            <a:r>
              <a:rPr lang="en-US" dirty="0" smtClean="0"/>
              <a:t> </a:t>
            </a:r>
            <a:r>
              <a:rPr lang="en-US" dirty="0" err="1" smtClean="0"/>
              <a:t>खाँ</a:t>
            </a:r>
            <a:r>
              <a:rPr lang="en-US" dirty="0" smtClean="0"/>
              <a:t> </a:t>
            </a:r>
            <a:r>
              <a:rPr lang="en-US" dirty="0" err="1" smtClean="0"/>
              <a:t>का</a:t>
            </a:r>
            <a:r>
              <a:rPr lang="en-US" dirty="0" smtClean="0"/>
              <a:t> </a:t>
            </a:r>
            <a:r>
              <a:rPr lang="en-US" dirty="0" err="1" smtClean="0"/>
              <a:t>दरबार</a:t>
            </a:r>
            <a:r>
              <a:rPr lang="en-US" dirty="0" smtClean="0"/>
              <a:t> </a:t>
            </a:r>
            <a:r>
              <a:rPr lang="en-US" dirty="0" err="1" smtClean="0"/>
              <a:t>पूरब</a:t>
            </a:r>
            <a:r>
              <a:rPr lang="en-US" dirty="0" smtClean="0"/>
              <a:t> </a:t>
            </a:r>
            <a:r>
              <a:rPr lang="en-US" dirty="0" err="1" smtClean="0"/>
              <a:t>और</a:t>
            </a:r>
            <a:r>
              <a:rPr lang="en-US" dirty="0" smtClean="0"/>
              <a:t> </a:t>
            </a:r>
            <a:r>
              <a:rPr lang="en-US" dirty="0" err="1" smtClean="0"/>
              <a:t>पश्चिम</a:t>
            </a:r>
            <a:r>
              <a:rPr lang="en-US" dirty="0" smtClean="0"/>
              <a:t> </a:t>
            </a:r>
            <a:r>
              <a:rPr lang="en-US" dirty="0" err="1" smtClean="0"/>
              <a:t>के</a:t>
            </a:r>
            <a:r>
              <a:rPr lang="en-US" dirty="0" smtClean="0"/>
              <a:t> </a:t>
            </a:r>
            <a:r>
              <a:rPr lang="en-US" dirty="0" err="1" smtClean="0"/>
              <a:t>विद्वानों</a:t>
            </a:r>
            <a:r>
              <a:rPr lang="en-US" dirty="0" smtClean="0"/>
              <a:t> </a:t>
            </a:r>
            <a:r>
              <a:rPr lang="en-US" dirty="0" err="1" smtClean="0"/>
              <a:t>का</a:t>
            </a:r>
            <a:r>
              <a:rPr lang="en-US" dirty="0" smtClean="0"/>
              <a:t> </a:t>
            </a:r>
            <a:r>
              <a:rPr lang="en-US" dirty="0" err="1" smtClean="0"/>
              <a:t>मिलन-स्थल</a:t>
            </a:r>
            <a:r>
              <a:rPr lang="en-US" dirty="0" smtClean="0"/>
              <a:t> </a:t>
            </a:r>
            <a:r>
              <a:rPr lang="en-US" dirty="0" err="1" smtClean="0"/>
              <a:t>था</a:t>
            </a:r>
            <a:r>
              <a:rPr lang="en-US" dirty="0" smtClean="0"/>
              <a:t>. </a:t>
            </a:r>
            <a:r>
              <a:rPr lang="en-US" dirty="0" err="1" smtClean="0"/>
              <a:t>उसका</a:t>
            </a:r>
            <a:r>
              <a:rPr lang="en-US" dirty="0" smtClean="0"/>
              <a:t> </a:t>
            </a:r>
            <a:r>
              <a:rPr lang="en-US" dirty="0" err="1" smtClean="0"/>
              <a:t>दरबार</a:t>
            </a:r>
            <a:r>
              <a:rPr lang="en-US" dirty="0" smtClean="0"/>
              <a:t> </a:t>
            </a:r>
            <a:r>
              <a:rPr lang="en-US" dirty="0" err="1" smtClean="0"/>
              <a:t>देश-विदेश</a:t>
            </a:r>
            <a:r>
              <a:rPr lang="en-US" dirty="0" smtClean="0"/>
              <a:t> </a:t>
            </a:r>
            <a:r>
              <a:rPr lang="en-US" dirty="0" err="1" smtClean="0"/>
              <a:t>के</a:t>
            </a:r>
            <a:r>
              <a:rPr lang="en-US" dirty="0" smtClean="0"/>
              <a:t> </a:t>
            </a:r>
            <a:r>
              <a:rPr lang="en-US" dirty="0" err="1" smtClean="0"/>
              <a:t>विद्वानों</a:t>
            </a:r>
            <a:r>
              <a:rPr lang="en-US" dirty="0" smtClean="0"/>
              <a:t>, </a:t>
            </a:r>
            <a:r>
              <a:rPr lang="en-US" dirty="0" err="1" smtClean="0"/>
              <a:t>धर्मप्रचारकों</a:t>
            </a:r>
            <a:r>
              <a:rPr lang="en-US" dirty="0" smtClean="0"/>
              <a:t> </a:t>
            </a:r>
            <a:r>
              <a:rPr lang="en-US" dirty="0" err="1" smtClean="0"/>
              <a:t>और</a:t>
            </a:r>
            <a:r>
              <a:rPr lang="en-US" dirty="0" smtClean="0"/>
              <a:t> </a:t>
            </a:r>
            <a:r>
              <a:rPr lang="en-US" dirty="0" err="1" smtClean="0"/>
              <a:t>व्यापारियों</a:t>
            </a:r>
            <a:r>
              <a:rPr lang="en-US" dirty="0" smtClean="0"/>
              <a:t> </a:t>
            </a:r>
            <a:r>
              <a:rPr lang="en-US" dirty="0" err="1" smtClean="0"/>
              <a:t>से</a:t>
            </a:r>
            <a:r>
              <a:rPr lang="en-US" dirty="0" smtClean="0"/>
              <a:t> </a:t>
            </a:r>
            <a:r>
              <a:rPr lang="en-US" dirty="0" err="1" smtClean="0"/>
              <a:t>भरा</a:t>
            </a:r>
            <a:r>
              <a:rPr lang="en-US" dirty="0" smtClean="0"/>
              <a:t> </a:t>
            </a:r>
            <a:r>
              <a:rPr lang="en-US" dirty="0" err="1" smtClean="0"/>
              <a:t>रहता</a:t>
            </a:r>
            <a:r>
              <a:rPr lang="en-US" dirty="0" smtClean="0"/>
              <a:t> </a:t>
            </a:r>
            <a:r>
              <a:rPr lang="en-US" dirty="0" err="1" smtClean="0"/>
              <a:t>था</a:t>
            </a:r>
            <a:r>
              <a:rPr lang="en-US" dirty="0" smtClean="0"/>
              <a:t>. </a:t>
            </a:r>
            <a:r>
              <a:rPr lang="en-US" dirty="0" err="1" smtClean="0"/>
              <a:t>इन</a:t>
            </a:r>
            <a:r>
              <a:rPr lang="en-US" dirty="0" smtClean="0"/>
              <a:t> </a:t>
            </a:r>
            <a:r>
              <a:rPr lang="en-US" dirty="0" err="1" smtClean="0"/>
              <a:t>विद्वानों</a:t>
            </a:r>
            <a:r>
              <a:rPr lang="en-US" dirty="0" smtClean="0"/>
              <a:t> </a:t>
            </a:r>
            <a:r>
              <a:rPr lang="en-US" dirty="0" err="1" smtClean="0"/>
              <a:t>के</a:t>
            </a:r>
            <a:r>
              <a:rPr lang="en-US" dirty="0" smtClean="0"/>
              <a:t> </a:t>
            </a:r>
            <a:r>
              <a:rPr lang="en-US" dirty="0" err="1" smtClean="0"/>
              <a:t>बीच</a:t>
            </a:r>
            <a:r>
              <a:rPr lang="en-US" dirty="0" smtClean="0"/>
              <a:t> </a:t>
            </a:r>
            <a:r>
              <a:rPr lang="en-US" dirty="0" err="1" smtClean="0"/>
              <a:t>पारस्परिक</a:t>
            </a:r>
            <a:r>
              <a:rPr lang="en-US" dirty="0" smtClean="0"/>
              <a:t> </a:t>
            </a:r>
            <a:r>
              <a:rPr lang="en-US" dirty="0" err="1" smtClean="0"/>
              <a:t>विचार-विनमय</a:t>
            </a:r>
            <a:r>
              <a:rPr lang="en-US" dirty="0" smtClean="0"/>
              <a:t> </a:t>
            </a:r>
            <a:r>
              <a:rPr lang="en-US" dirty="0" err="1" smtClean="0"/>
              <a:t>से</a:t>
            </a:r>
            <a:r>
              <a:rPr lang="en-US" dirty="0" smtClean="0"/>
              <a:t> </a:t>
            </a:r>
            <a:r>
              <a:rPr lang="en-US" dirty="0" err="1" smtClean="0"/>
              <a:t>ज्ञान-विज्ञान</a:t>
            </a:r>
            <a:r>
              <a:rPr lang="en-US" dirty="0" smtClean="0"/>
              <a:t> </a:t>
            </a:r>
            <a:r>
              <a:rPr lang="en-US" dirty="0" err="1" smtClean="0"/>
              <a:t>की</a:t>
            </a:r>
            <a:r>
              <a:rPr lang="en-US" dirty="0" smtClean="0"/>
              <a:t> </a:t>
            </a:r>
            <a:r>
              <a:rPr lang="en-US" dirty="0" err="1" smtClean="0"/>
              <a:t>प्रगति</a:t>
            </a:r>
            <a:r>
              <a:rPr lang="en-US" dirty="0" smtClean="0"/>
              <a:t> </a:t>
            </a:r>
            <a:r>
              <a:rPr lang="en-US" dirty="0" err="1" smtClean="0"/>
              <a:t>में</a:t>
            </a:r>
            <a:r>
              <a:rPr lang="en-US" dirty="0" smtClean="0"/>
              <a:t> </a:t>
            </a:r>
            <a:r>
              <a:rPr lang="en-US" dirty="0" err="1" smtClean="0"/>
              <a:t>सहायता</a:t>
            </a:r>
            <a:r>
              <a:rPr lang="en-US" dirty="0" smtClean="0"/>
              <a:t> </a:t>
            </a:r>
            <a:r>
              <a:rPr lang="en-US" dirty="0" err="1" smtClean="0"/>
              <a:t>मिली</a:t>
            </a:r>
            <a:r>
              <a:rPr lang="en-US" dirty="0" smtClean="0"/>
              <a:t>. </a:t>
            </a:r>
            <a:r>
              <a:rPr lang="en-US" dirty="0" err="1" smtClean="0"/>
              <a:t>यूरोप</a:t>
            </a:r>
            <a:r>
              <a:rPr lang="en-US" dirty="0" smtClean="0"/>
              <a:t> </a:t>
            </a:r>
            <a:r>
              <a:rPr lang="en-US" dirty="0" err="1" smtClean="0"/>
              <a:t>के</a:t>
            </a:r>
            <a:r>
              <a:rPr lang="en-US" dirty="0" smtClean="0"/>
              <a:t> </a:t>
            </a:r>
            <a:r>
              <a:rPr lang="en-US" dirty="0" err="1" smtClean="0"/>
              <a:t>यात्रियों</a:t>
            </a:r>
            <a:r>
              <a:rPr lang="en-US" dirty="0" smtClean="0"/>
              <a:t> </a:t>
            </a:r>
            <a:r>
              <a:rPr lang="en-US" dirty="0" err="1" smtClean="0"/>
              <a:t>ने</a:t>
            </a:r>
            <a:r>
              <a:rPr lang="en-US" dirty="0" smtClean="0"/>
              <a:t> </a:t>
            </a:r>
            <a:r>
              <a:rPr lang="en-US" dirty="0" err="1" smtClean="0"/>
              <a:t>गनपाउडर</a:t>
            </a:r>
            <a:r>
              <a:rPr lang="en-US" dirty="0" smtClean="0"/>
              <a:t>, </a:t>
            </a:r>
            <a:r>
              <a:rPr lang="en-US" dirty="0" err="1" smtClean="0"/>
              <a:t>कागज़</a:t>
            </a:r>
            <a:r>
              <a:rPr lang="en-US" dirty="0" smtClean="0"/>
              <a:t> </a:t>
            </a:r>
            <a:r>
              <a:rPr lang="en-US" dirty="0" err="1" smtClean="0"/>
              <a:t>और</a:t>
            </a:r>
            <a:r>
              <a:rPr lang="en-US" dirty="0" smtClean="0"/>
              <a:t> </a:t>
            </a:r>
            <a:r>
              <a:rPr lang="en-US" dirty="0" err="1" smtClean="0"/>
              <a:t>जहाजी</a:t>
            </a:r>
            <a:r>
              <a:rPr lang="en-US" dirty="0" smtClean="0"/>
              <a:t> </a:t>
            </a:r>
            <a:r>
              <a:rPr lang="en-US" dirty="0" err="1" smtClean="0"/>
              <a:t>कम्पास</a:t>
            </a:r>
            <a:r>
              <a:rPr lang="en-US" dirty="0" smtClean="0"/>
              <a:t> </a:t>
            </a:r>
            <a:r>
              <a:rPr lang="en-US" dirty="0" err="1" smtClean="0"/>
              <a:t>की</a:t>
            </a:r>
            <a:r>
              <a:rPr lang="en-US" dirty="0" smtClean="0"/>
              <a:t> </a:t>
            </a:r>
            <a:r>
              <a:rPr lang="en-US" dirty="0" err="1" smtClean="0"/>
              <a:t>निर्माण-विधि</a:t>
            </a:r>
            <a:r>
              <a:rPr lang="en-US" dirty="0" smtClean="0"/>
              <a:t> </a:t>
            </a:r>
            <a:r>
              <a:rPr lang="en-US" dirty="0" err="1" smtClean="0"/>
              <a:t>सीखकर</a:t>
            </a:r>
            <a:r>
              <a:rPr lang="en-US" dirty="0" smtClean="0"/>
              <a:t> </a:t>
            </a:r>
            <a:r>
              <a:rPr lang="en-US" dirty="0" err="1" smtClean="0"/>
              <a:t>अपने</a:t>
            </a:r>
            <a:r>
              <a:rPr lang="en-US" dirty="0" smtClean="0"/>
              <a:t> </a:t>
            </a:r>
            <a:r>
              <a:rPr lang="en-US" dirty="0" err="1" smtClean="0"/>
              <a:t>देश</a:t>
            </a:r>
            <a:r>
              <a:rPr lang="en-US" dirty="0" smtClean="0"/>
              <a:t> </a:t>
            </a:r>
            <a:r>
              <a:rPr lang="en-US" dirty="0" err="1" smtClean="0"/>
              <a:t>में</a:t>
            </a:r>
            <a:r>
              <a:rPr lang="en-US" dirty="0" smtClean="0"/>
              <a:t> </a:t>
            </a:r>
            <a:r>
              <a:rPr lang="en-US" dirty="0" err="1" smtClean="0"/>
              <a:t>इनके</a:t>
            </a:r>
            <a:r>
              <a:rPr lang="en-US" dirty="0" smtClean="0"/>
              <a:t> </a:t>
            </a:r>
            <a:r>
              <a:rPr lang="en-US" dirty="0" err="1" smtClean="0"/>
              <a:t>प्रयोग</a:t>
            </a:r>
            <a:r>
              <a:rPr lang="en-US" dirty="0" smtClean="0"/>
              <a:t> </a:t>
            </a:r>
            <a:r>
              <a:rPr lang="en-US" dirty="0" err="1" smtClean="0"/>
              <a:t>का</a:t>
            </a:r>
            <a:r>
              <a:rPr lang="en-US" dirty="0" smtClean="0"/>
              <a:t> </a:t>
            </a:r>
            <a:r>
              <a:rPr lang="en-US" dirty="0" err="1" smtClean="0"/>
              <a:t>प्रयत्न</a:t>
            </a:r>
            <a:r>
              <a:rPr lang="en-US" dirty="0" smtClean="0"/>
              <a:t> </a:t>
            </a:r>
            <a:r>
              <a:rPr lang="en-US" dirty="0" err="1" smtClean="0"/>
              <a:t>किया</a:t>
            </a:r>
            <a:r>
              <a:rPr lang="en-US" dirty="0" smtClean="0"/>
              <a:t>. </a:t>
            </a:r>
            <a:r>
              <a:rPr lang="en-US" dirty="0" err="1" smtClean="0"/>
              <a:t>इस</a:t>
            </a:r>
            <a:r>
              <a:rPr lang="en-US" dirty="0" smtClean="0"/>
              <a:t> </a:t>
            </a:r>
            <a:r>
              <a:rPr lang="en-US" dirty="0" err="1" smtClean="0"/>
              <a:t>प्रकार</a:t>
            </a:r>
            <a:r>
              <a:rPr lang="en-US" dirty="0" smtClean="0"/>
              <a:t> </a:t>
            </a:r>
            <a:r>
              <a:rPr lang="en-US" dirty="0" err="1" smtClean="0"/>
              <a:t>मंगोल</a:t>
            </a:r>
            <a:r>
              <a:rPr lang="en-US" dirty="0" smtClean="0"/>
              <a:t> </a:t>
            </a:r>
            <a:r>
              <a:rPr lang="en-US" dirty="0" err="1" smtClean="0"/>
              <a:t>साम्राज्य</a:t>
            </a:r>
            <a:r>
              <a:rPr lang="en-US" dirty="0" smtClean="0"/>
              <a:t> </a:t>
            </a:r>
            <a:r>
              <a:rPr lang="en-US" dirty="0" err="1" smtClean="0"/>
              <a:t>ने</a:t>
            </a:r>
            <a:r>
              <a:rPr lang="en-US" dirty="0" smtClean="0"/>
              <a:t> </a:t>
            </a:r>
            <a:r>
              <a:rPr lang="en-US" dirty="0" err="1" smtClean="0"/>
              <a:t>पुनर्जागरण</a:t>
            </a:r>
            <a:r>
              <a:rPr lang="en-US" dirty="0" smtClean="0"/>
              <a:t> (Renaissance in Europe) </a:t>
            </a:r>
            <a:r>
              <a:rPr lang="en-US" dirty="0" err="1" smtClean="0"/>
              <a:t>को</a:t>
            </a:r>
            <a:r>
              <a:rPr lang="en-US" dirty="0" smtClean="0"/>
              <a:t> </a:t>
            </a:r>
            <a:r>
              <a:rPr lang="en-US" dirty="0" err="1" smtClean="0"/>
              <a:t>आगे</a:t>
            </a:r>
            <a:r>
              <a:rPr lang="en-US" dirty="0" smtClean="0"/>
              <a:t> </a:t>
            </a:r>
            <a:r>
              <a:rPr lang="en-US" dirty="0" err="1" smtClean="0"/>
              <a:t>बढ़ाने</a:t>
            </a:r>
            <a:r>
              <a:rPr lang="en-US" dirty="0" smtClean="0"/>
              <a:t> </a:t>
            </a:r>
            <a:r>
              <a:rPr lang="en-US" dirty="0" err="1" smtClean="0"/>
              <a:t>में</a:t>
            </a:r>
            <a:r>
              <a:rPr lang="en-US" dirty="0" smtClean="0"/>
              <a:t> </a:t>
            </a:r>
            <a:r>
              <a:rPr lang="en-US" dirty="0" err="1" smtClean="0"/>
              <a:t>वाहन</a:t>
            </a:r>
            <a:r>
              <a:rPr lang="en-US" dirty="0" smtClean="0"/>
              <a:t> </a:t>
            </a:r>
            <a:r>
              <a:rPr lang="en-US" dirty="0" err="1" smtClean="0"/>
              <a:t>का</a:t>
            </a:r>
            <a:r>
              <a:rPr lang="en-US" dirty="0" smtClean="0"/>
              <a:t> </a:t>
            </a:r>
            <a:r>
              <a:rPr lang="en-US" dirty="0" err="1" smtClean="0"/>
              <a:t>काम</a:t>
            </a:r>
            <a:r>
              <a:rPr lang="en-US" dirty="0" smtClean="0"/>
              <a:t> </a:t>
            </a:r>
            <a:r>
              <a:rPr lang="en-US" dirty="0" err="1" smtClean="0"/>
              <a:t>किया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1139</Words>
  <Application>Microsoft Office PowerPoint</Application>
  <PresentationFormat>On-screen Show (4:3)</PresentationFormat>
  <Paragraphs>33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History, Degree Part-1,Paper-3,Unit-1, Topic- Renaissance, Dr. Md. Shakil Akhtar,lect.13,dated:24/7/2020</vt:lpstr>
      <vt:lpstr>Slide 2</vt:lpstr>
      <vt:lpstr>Slide 3</vt:lpstr>
      <vt:lpstr>Slide 4</vt:lpstr>
      <vt:lpstr>CAUSES OF RENAISSANCE 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Reference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9</cp:revision>
  <dcterms:created xsi:type="dcterms:W3CDTF">2006-08-16T00:00:00Z</dcterms:created>
  <dcterms:modified xsi:type="dcterms:W3CDTF">2020-07-24T02:59:00Z</dcterms:modified>
</cp:coreProperties>
</file>