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istorydiscussion.net/history-of-india/sultana-razia-1236-1240-contribution-towards-the-delhi-sultanate/265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History, Degree Part-2,Paper-3,Unit-2,  </a:t>
            </a:r>
            <a:br>
              <a:rPr lang="en-US" sz="3600" dirty="0" smtClean="0"/>
            </a:br>
            <a:r>
              <a:rPr lang="en-US" sz="3600" dirty="0" smtClean="0"/>
              <a:t>Topic- </a:t>
            </a:r>
            <a:r>
              <a:rPr lang="en-US" sz="3600" dirty="0" err="1" smtClean="0"/>
              <a:t>Razia</a:t>
            </a:r>
            <a:r>
              <a:rPr lang="en-US" sz="3600" dirty="0" smtClean="0"/>
              <a:t> Sultan, </a:t>
            </a:r>
            <a:r>
              <a:rPr lang="en-US" sz="3600" dirty="0" smtClean="0"/>
              <a:t>Dr.Md.ShakilAkhtar,lect.06,dated:18/7/2020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https://www.historydiscussion.net/history-of-india/sultana-razia-1236-1240-contribution-towards-the-delhi-sultanate/2652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Chaudhuri,K.C</a:t>
            </a:r>
            <a:r>
              <a:rPr lang="en-US" dirty="0" smtClean="0"/>
              <a:t>.,: </a:t>
            </a:r>
            <a:r>
              <a:rPr lang="en-US" dirty="0" err="1" smtClean="0"/>
              <a:t>Hitory</a:t>
            </a:r>
            <a:r>
              <a:rPr lang="en-US" dirty="0" smtClean="0"/>
              <a:t> of medieval </a:t>
            </a:r>
            <a:r>
              <a:rPr lang="en-US" dirty="0" err="1" smtClean="0"/>
              <a:t>India,NCBA</a:t>
            </a:r>
            <a:r>
              <a:rPr lang="en-US" dirty="0" smtClean="0"/>
              <a:t>, London,2013.</a:t>
            </a:r>
          </a:p>
          <a:p>
            <a:r>
              <a:rPr lang="en-US" dirty="0" err="1" smtClean="0"/>
              <a:t>Chnadra,Satish</a:t>
            </a:r>
            <a:r>
              <a:rPr lang="en-US" dirty="0" smtClean="0"/>
              <a:t>:  Medieval India: </a:t>
            </a:r>
            <a:r>
              <a:rPr lang="en-US" dirty="0" err="1" smtClean="0"/>
              <a:t>Sultanat</a:t>
            </a:r>
            <a:r>
              <a:rPr lang="en-US" dirty="0" smtClean="0"/>
              <a:t> period, Vol. </a:t>
            </a:r>
            <a:r>
              <a:rPr lang="en-US" dirty="0" err="1" smtClean="0"/>
              <a:t>I,Orient</a:t>
            </a:r>
            <a:r>
              <a:rPr lang="en-US" dirty="0" smtClean="0"/>
              <a:t> Black Swan, 2007.</a:t>
            </a:r>
            <a:endParaRPr lang="en-US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Razia</a:t>
            </a:r>
            <a:r>
              <a:rPr lang="en-US" b="1" dirty="0" smtClean="0"/>
              <a:t> Sultan (1236-1240)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b="1" dirty="0" smtClean="0"/>
              <a:t>Accession to the throne:</a:t>
            </a:r>
          </a:p>
          <a:p>
            <a:pPr fontAlgn="base"/>
            <a:r>
              <a:rPr lang="en-US" dirty="0" err="1" smtClean="0"/>
              <a:t>Raziyyat</a:t>
            </a:r>
            <a:r>
              <a:rPr lang="en-US" dirty="0" smtClean="0"/>
              <a:t>-</a:t>
            </a:r>
            <a:r>
              <a:rPr lang="en-US" dirty="0" err="1" smtClean="0"/>
              <a:t>ud</a:t>
            </a:r>
            <a:r>
              <a:rPr lang="en-US" dirty="0" smtClean="0"/>
              <a:t>-din commonly known as </a:t>
            </a:r>
            <a:r>
              <a:rPr lang="en-US" dirty="0" err="1" smtClean="0"/>
              <a:t>Razia</a:t>
            </a:r>
            <a:r>
              <a:rPr lang="en-US" dirty="0" smtClean="0"/>
              <a:t> Begum or Sultana </a:t>
            </a:r>
            <a:r>
              <a:rPr lang="en-US" dirty="0" err="1" smtClean="0"/>
              <a:t>Razia</a:t>
            </a:r>
            <a:r>
              <a:rPr lang="en-US" dirty="0" smtClean="0"/>
              <a:t> was the first and the last woman among the Muslims as well as the Hindus to occupy the throne of Delhi.</a:t>
            </a:r>
          </a:p>
          <a:p>
            <a:pPr fontAlgn="base"/>
            <a:r>
              <a:rPr lang="en-US" dirty="0" smtClean="0"/>
              <a:t>Her rule according to contemporary historian </a:t>
            </a:r>
            <a:r>
              <a:rPr lang="en-US" dirty="0" err="1" smtClean="0"/>
              <a:t>Minhaj</a:t>
            </a:r>
            <a:r>
              <a:rPr lang="en-US" dirty="0" smtClean="0"/>
              <a:t>, lasted for three years six months and six days.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Iltutmish</a:t>
            </a:r>
            <a:r>
              <a:rPr lang="en-US" dirty="0" smtClean="0"/>
              <a:t> had been succeeded by his son </a:t>
            </a:r>
            <a:r>
              <a:rPr lang="en-US" dirty="0" err="1" smtClean="0"/>
              <a:t>Ruskum-ud</a:t>
            </a:r>
            <a:r>
              <a:rPr lang="en-US" dirty="0" smtClean="0"/>
              <a:t>- din who proved to be an incompetent ruler and therefore was deposed by the nobility. His sister </a:t>
            </a:r>
            <a:r>
              <a:rPr lang="en-US" dirty="0" err="1" smtClean="0"/>
              <a:t>Razia</a:t>
            </a:r>
            <a:r>
              <a:rPr lang="en-US" dirty="0" smtClean="0"/>
              <a:t> was chosen to be the ruler.</a:t>
            </a:r>
          </a:p>
          <a:p>
            <a:r>
              <a:rPr lang="en-US" b="1" dirty="0" smtClean="0"/>
              <a:t> she took the following measures:</a:t>
            </a:r>
          </a:p>
          <a:p>
            <a:r>
              <a:rPr lang="en-US" dirty="0" smtClean="0"/>
              <a:t>She gave up her ‘ </a:t>
            </a:r>
            <a:r>
              <a:rPr lang="en-US" dirty="0" err="1" smtClean="0"/>
              <a:t>Purdah</a:t>
            </a:r>
            <a:r>
              <a:rPr lang="en-US" dirty="0" smtClean="0"/>
              <a:t>’ and started appearing in the court in male attire wearing a ‘</a:t>
            </a:r>
            <a:r>
              <a:rPr lang="en-US" dirty="0" err="1" smtClean="0"/>
              <a:t>Kuva</a:t>
            </a:r>
            <a:r>
              <a:rPr lang="en-US" dirty="0" smtClean="0"/>
              <a:t>’ (Coat) and a ‘</a:t>
            </a:r>
            <a:r>
              <a:rPr lang="en-US" dirty="0" err="1" smtClean="0"/>
              <a:t>Kulah</a:t>
            </a:r>
            <a:r>
              <a:rPr lang="en-US" dirty="0" smtClean="0"/>
              <a:t>’ (Cap).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 started horse riding, hunting and commanding the army etc.</a:t>
            </a:r>
          </a:p>
          <a:p>
            <a:r>
              <a:rPr lang="en-US" dirty="0" smtClean="0"/>
              <a:t>She took a keen interest in all the administrative activities of the state.</a:t>
            </a:r>
          </a:p>
          <a:p>
            <a:r>
              <a:rPr lang="en-US" dirty="0" smtClean="0"/>
              <a:t>She herself appointed several </a:t>
            </a:r>
            <a:r>
              <a:rPr lang="en-US" dirty="0" err="1" smtClean="0"/>
              <a:t>Iqtadars</a:t>
            </a:r>
            <a:r>
              <a:rPr lang="en-US" dirty="0" smtClean="0"/>
              <a:t>, commanders, and other officers.</a:t>
            </a:r>
          </a:p>
          <a:p>
            <a:r>
              <a:rPr lang="en-US" dirty="0" smtClean="0"/>
              <a:t>She conducted the affairs of the state in an open ‘durbar’.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en-US" b="1" dirty="0" err="1" smtClean="0"/>
              <a:t>Razia’s</a:t>
            </a:r>
            <a:r>
              <a:rPr lang="en-US" b="1" dirty="0" smtClean="0"/>
              <a:t> failure:</a:t>
            </a:r>
          </a:p>
          <a:p>
            <a:pPr fontAlgn="base"/>
            <a:r>
              <a:rPr lang="en-US" dirty="0" err="1" smtClean="0"/>
              <a:t>Minhaj</a:t>
            </a:r>
            <a:r>
              <a:rPr lang="en-US" dirty="0" smtClean="0"/>
              <a:t>-us-</a:t>
            </a:r>
            <a:r>
              <a:rPr lang="en-US" dirty="0" err="1" smtClean="0"/>
              <a:t>siraj</a:t>
            </a:r>
            <a:r>
              <a:rPr lang="en-US" dirty="0" smtClean="0"/>
              <a:t>, a contemporary historian has aptly described the causes of her failure in these words, “She was endowed with all qualities befitting a king-beneficent, the patron of the learned, a dispenser of justice etc. But she was not born of right sex and so in the estimation of men all these virtues were useless.” Thus being a woman was an important cause of her failure.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Secondly, </a:t>
            </a:r>
            <a:r>
              <a:rPr lang="en-US" dirty="0" err="1" smtClean="0"/>
              <a:t>Razia’s</a:t>
            </a:r>
            <a:r>
              <a:rPr lang="en-US" dirty="0" smtClean="0"/>
              <a:t> becoming Sultana was against the traditions of Islam. This made many Turkish Chiefs against her as they considered it a great humiliation to work under a woman. Perhaps it was the first case in the Islamic history under a monarchical form of government. Lane-</a:t>
            </a:r>
            <a:r>
              <a:rPr lang="en-US" dirty="0" err="1" smtClean="0"/>
              <a:t>poole</a:t>
            </a:r>
            <a:r>
              <a:rPr lang="en-US" dirty="0" smtClean="0"/>
              <a:t> states that nothing would convince the Turkish chiefs that they should be led by a woman. In fact this practice was far ahead of the times.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US" dirty="0" smtClean="0"/>
              <a:t>Thirdly in place of winning </a:t>
            </a:r>
            <a:r>
              <a:rPr lang="en-US" dirty="0" err="1" smtClean="0"/>
              <a:t>favour</a:t>
            </a:r>
            <a:r>
              <a:rPr lang="en-US" dirty="0" smtClean="0"/>
              <a:t> of her opponent chiefs, she adopted retaliatory measures which annoyed them all the more.</a:t>
            </a:r>
          </a:p>
          <a:p>
            <a:pPr fontAlgn="base"/>
            <a:r>
              <a:rPr lang="en-US" dirty="0" smtClean="0"/>
              <a:t>Fourthly, </a:t>
            </a:r>
            <a:r>
              <a:rPr lang="en-US" dirty="0" err="1" smtClean="0"/>
              <a:t>Razia</a:t>
            </a:r>
            <a:r>
              <a:rPr lang="en-US" dirty="0" smtClean="0"/>
              <a:t> began to shower several </a:t>
            </a:r>
            <a:r>
              <a:rPr lang="en-US" dirty="0" err="1" smtClean="0"/>
              <a:t>favours</a:t>
            </a:r>
            <a:r>
              <a:rPr lang="en-US" dirty="0" smtClean="0"/>
              <a:t> to an Abyssinian slave Yakut. This provided a good deal of ammunition to the Turkish chiefs who were already against her.</a:t>
            </a:r>
          </a:p>
          <a:p>
            <a:r>
              <a:rPr lang="en-US" dirty="0" smtClean="0"/>
              <a:t>Fifthly, </a:t>
            </a:r>
            <a:r>
              <a:rPr lang="en-US" dirty="0" err="1" smtClean="0"/>
              <a:t>Razia’s</a:t>
            </a:r>
            <a:r>
              <a:rPr lang="en-US" dirty="0" smtClean="0"/>
              <a:t> brothers considered her usurper of the throne. So they were able to gather round them several disgruntled elements.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Sixthly, the situation was further worsened by the orthodox Muslim clergies.</a:t>
            </a:r>
          </a:p>
          <a:p>
            <a:pPr fontAlgn="base"/>
            <a:r>
              <a:rPr lang="en-US" b="1" dirty="0" smtClean="0"/>
              <a:t>Revolts:</a:t>
            </a:r>
          </a:p>
          <a:p>
            <a:pPr fontAlgn="base"/>
            <a:r>
              <a:rPr lang="en-US" dirty="0" smtClean="0"/>
              <a:t>Several governors revolted against </a:t>
            </a:r>
            <a:r>
              <a:rPr lang="en-US" dirty="0" err="1" smtClean="0"/>
              <a:t>Razia</a:t>
            </a:r>
            <a:r>
              <a:rPr lang="en-US" dirty="0" smtClean="0"/>
              <a:t>. However, the most serious was that of </a:t>
            </a:r>
            <a:r>
              <a:rPr lang="en-US" dirty="0" err="1" smtClean="0"/>
              <a:t>Altunia</a:t>
            </a:r>
            <a:r>
              <a:rPr lang="en-US" dirty="0" smtClean="0"/>
              <a:t>, the governor of </a:t>
            </a:r>
            <a:r>
              <a:rPr lang="en-US" dirty="0" err="1" smtClean="0"/>
              <a:t>Bhatinda</a:t>
            </a:r>
            <a:r>
              <a:rPr lang="en-US" dirty="0" smtClean="0"/>
              <a:t>. </a:t>
            </a:r>
            <a:r>
              <a:rPr lang="en-US" dirty="0" err="1" smtClean="0"/>
              <a:t>Razia</a:t>
            </a:r>
            <a:r>
              <a:rPr lang="en-US" dirty="0" smtClean="0"/>
              <a:t> accompanied by Yakut marched against </a:t>
            </a:r>
            <a:r>
              <a:rPr lang="en-US" dirty="0" err="1" smtClean="0"/>
              <a:t>Altunia</a:t>
            </a:r>
            <a:r>
              <a:rPr lang="en-US" dirty="0" smtClean="0"/>
              <a:t>. On the way, Yakut was murdered by Turk soldiers and </a:t>
            </a:r>
            <a:r>
              <a:rPr lang="en-US" dirty="0" err="1" smtClean="0"/>
              <a:t>Razia</a:t>
            </a:r>
            <a:r>
              <a:rPr lang="en-US" dirty="0" smtClean="0"/>
              <a:t> was imprisoned. </a:t>
            </a:r>
            <a:r>
              <a:rPr lang="en-US" dirty="0" err="1" smtClean="0"/>
              <a:t>Razia</a:t>
            </a:r>
            <a:r>
              <a:rPr lang="en-US" dirty="0" smtClean="0"/>
              <a:t>, finding no way of her rescue, married </a:t>
            </a:r>
            <a:r>
              <a:rPr lang="en-US" dirty="0" err="1" smtClean="0"/>
              <a:t>Altunia</a:t>
            </a:r>
            <a:r>
              <a:rPr lang="en-US" dirty="0" smtClean="0"/>
              <a:t>. </a:t>
            </a:r>
            <a:r>
              <a:rPr lang="en-US" dirty="0" err="1" smtClean="0"/>
              <a:t>Razia</a:t>
            </a:r>
            <a:r>
              <a:rPr lang="en-US" dirty="0" smtClean="0"/>
              <a:t> and </a:t>
            </a:r>
            <a:r>
              <a:rPr lang="en-US" dirty="0" err="1" smtClean="0"/>
              <a:t>Altunia</a:t>
            </a:r>
            <a:r>
              <a:rPr lang="en-US" dirty="0" smtClean="0"/>
              <a:t> marched towards Delhi.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meanwhile, </a:t>
            </a:r>
            <a:r>
              <a:rPr lang="en-US" dirty="0" err="1" smtClean="0"/>
              <a:t>Razia’s</a:t>
            </a:r>
            <a:r>
              <a:rPr lang="en-US" dirty="0" smtClean="0"/>
              <a:t> brother </a:t>
            </a:r>
            <a:r>
              <a:rPr lang="en-US" dirty="0" err="1" smtClean="0"/>
              <a:t>Bahram</a:t>
            </a:r>
            <a:r>
              <a:rPr lang="en-US" dirty="0" smtClean="0"/>
              <a:t> had been raised to the throne. The fate turned against </a:t>
            </a:r>
            <a:r>
              <a:rPr lang="en-US" dirty="0" err="1" smtClean="0"/>
              <a:t>Razia</a:t>
            </a:r>
            <a:r>
              <a:rPr lang="en-US" dirty="0" smtClean="0"/>
              <a:t>. </a:t>
            </a:r>
            <a:r>
              <a:rPr lang="en-US" dirty="0" err="1" smtClean="0"/>
              <a:t>Razia</a:t>
            </a:r>
            <a:r>
              <a:rPr lang="en-US" dirty="0" smtClean="0"/>
              <a:t> and her husband </a:t>
            </a:r>
            <a:r>
              <a:rPr lang="en-US" dirty="0" err="1" smtClean="0"/>
              <a:t>Altunia</a:t>
            </a:r>
            <a:r>
              <a:rPr lang="en-US" dirty="0" smtClean="0"/>
              <a:t> were defeated and murdered near </a:t>
            </a:r>
            <a:r>
              <a:rPr lang="en-US" dirty="0" err="1" smtClean="0"/>
              <a:t>Kaithal</a:t>
            </a:r>
            <a:r>
              <a:rPr lang="en-US" dirty="0" smtClean="0"/>
              <a:t>. Thus ended the four-year rule of </a:t>
            </a:r>
            <a:r>
              <a:rPr lang="en-US" dirty="0" err="1" smtClean="0"/>
              <a:t>Razia</a:t>
            </a:r>
            <a:r>
              <a:rPr lang="en-US" dirty="0" smtClean="0"/>
              <a:t>—the only woman to occupy the throne of Delhi.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535</Words>
  <Application>Microsoft Office PowerPoint</Application>
  <PresentationFormat>On-screen Show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History, Degree Part-2,Paper-3,Unit-2,   Topic- Razia Sultan, Dr.Md.ShakilAkhtar,lect.06,dated:18/7/2020</vt:lpstr>
      <vt:lpstr>Razia Sultan (1236-1240) </vt:lpstr>
      <vt:lpstr>Slide 3</vt:lpstr>
      <vt:lpstr>Slide 4</vt:lpstr>
      <vt:lpstr>Slide 5</vt:lpstr>
      <vt:lpstr>Slide 6</vt:lpstr>
      <vt:lpstr>Slide 7</vt:lpstr>
      <vt:lpstr>Slide 8</vt:lpstr>
      <vt:lpstr>Slide 9</vt:lpstr>
      <vt:lpstr>Reference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History, Degree Part-2,Paper-3,Unit-2,   Topic- Razia Sultan, Dr.Md.ShakilAkhtar,lect.05,dated:18/7/2020</dc:title>
  <dc:creator>Admin</dc:creator>
  <cp:lastModifiedBy>Admin</cp:lastModifiedBy>
  <cp:revision>3</cp:revision>
  <dcterms:created xsi:type="dcterms:W3CDTF">2006-08-16T00:00:00Z</dcterms:created>
  <dcterms:modified xsi:type="dcterms:W3CDTF">2020-07-18T02:15:21Z</dcterms:modified>
</cp:coreProperties>
</file>