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Ghyasuddin</a:t>
            </a:r>
            <a:r>
              <a:rPr lang="en-US" dirty="0" smtClean="0"/>
              <a:t> </a:t>
            </a:r>
            <a:r>
              <a:rPr lang="en-US" dirty="0" err="1" smtClean="0"/>
              <a:t>Balban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(1265-1287A.D.)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History, Degree part-2,paper-3,unit-2,Topic-Balban,Dr.Md.Shakil </a:t>
            </a:r>
            <a:r>
              <a:rPr lang="en-US" dirty="0" err="1" smtClean="0"/>
              <a:t>Akhtar</a:t>
            </a:r>
            <a:r>
              <a:rPr lang="en-US" dirty="0" smtClean="0"/>
              <a:t>(Lec.17)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Balban</a:t>
            </a:r>
            <a:r>
              <a:rPr lang="en-US" dirty="0" smtClean="0"/>
              <a:t> was a famous and one of the most powerful sultan of the </a:t>
            </a:r>
            <a:r>
              <a:rPr lang="en-US" dirty="0" smtClean="0"/>
              <a:t>Delhi </a:t>
            </a:r>
            <a:r>
              <a:rPr lang="en-US" dirty="0" err="1" smtClean="0"/>
              <a:t>sultanat</a:t>
            </a:r>
            <a:r>
              <a:rPr lang="en-US" dirty="0" smtClean="0"/>
              <a:t>. </a:t>
            </a:r>
            <a:r>
              <a:rPr lang="en-US" dirty="0" smtClean="0"/>
              <a:t>The real name of </a:t>
            </a:r>
            <a:r>
              <a:rPr lang="en-US" dirty="0" smtClean="0"/>
              <a:t> </a:t>
            </a:r>
            <a:r>
              <a:rPr lang="en-US" dirty="0" err="1" smtClean="0"/>
              <a:t>Balban</a:t>
            </a:r>
            <a:r>
              <a:rPr lang="en-US" dirty="0" smtClean="0"/>
              <a:t> was </a:t>
            </a:r>
            <a:r>
              <a:rPr lang="en-US" dirty="0" err="1" smtClean="0"/>
              <a:t>Ulug</a:t>
            </a:r>
            <a:r>
              <a:rPr lang="en-US" dirty="0" smtClean="0"/>
              <a:t> Khan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 was slave of </a:t>
            </a:r>
            <a:r>
              <a:rPr lang="en-US" dirty="0" err="1" smtClean="0"/>
              <a:t>Iltutmish</a:t>
            </a:r>
            <a:r>
              <a:rPr lang="en-US" dirty="0" smtClean="0"/>
              <a:t> and belong to </a:t>
            </a:r>
            <a:r>
              <a:rPr lang="en-US" dirty="0" err="1" smtClean="0"/>
              <a:t>ilbari</a:t>
            </a:r>
            <a:r>
              <a:rPr lang="en-US" dirty="0" smtClean="0"/>
              <a:t> tribe of </a:t>
            </a:r>
            <a:r>
              <a:rPr lang="en-US" dirty="0" err="1" smtClean="0"/>
              <a:t>turk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 was a member of </a:t>
            </a:r>
            <a:r>
              <a:rPr lang="en-US" i="1" dirty="0" err="1" smtClean="0"/>
              <a:t>Turkan-i-Chihalghani</a:t>
            </a:r>
            <a:r>
              <a:rPr lang="en-US" dirty="0" smtClean="0"/>
              <a:t> or ‘group of forty’.</a:t>
            </a:r>
          </a:p>
          <a:p>
            <a:r>
              <a:rPr lang="en-US" dirty="0" smtClean="0"/>
              <a:t>He was chief huntsman of </a:t>
            </a:r>
            <a:r>
              <a:rPr lang="en-US" dirty="0" err="1" smtClean="0"/>
              <a:t>Razia</a:t>
            </a:r>
            <a:r>
              <a:rPr lang="en-US" dirty="0" smtClean="0"/>
              <a:t> Sultan</a:t>
            </a:r>
            <a:r>
              <a:rPr lang="en-US" dirty="0" smtClean="0"/>
              <a:t> 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 served under sultan </a:t>
            </a:r>
            <a:r>
              <a:rPr lang="en-US" dirty="0" err="1" smtClean="0"/>
              <a:t>N</a:t>
            </a:r>
            <a:r>
              <a:rPr lang="en-US" dirty="0" err="1" smtClean="0"/>
              <a:t>asiruddin</a:t>
            </a:r>
            <a:r>
              <a:rPr lang="en-US" dirty="0" smtClean="0"/>
              <a:t> </a:t>
            </a:r>
            <a:r>
              <a:rPr lang="en-US" dirty="0" err="1" smtClean="0"/>
              <a:t>M</a:t>
            </a:r>
            <a:r>
              <a:rPr lang="en-US" dirty="0" err="1" smtClean="0"/>
              <a:t>ahmood</a:t>
            </a:r>
            <a:r>
              <a:rPr lang="en-US" dirty="0" smtClean="0"/>
              <a:t> </a:t>
            </a:r>
            <a:r>
              <a:rPr lang="en-US" i="1" dirty="0" err="1" smtClean="0"/>
              <a:t>Naib-i-mamlakat</a:t>
            </a:r>
            <a:r>
              <a:rPr lang="en-US" dirty="0" smtClean="0"/>
              <a:t> for twenty years from</a:t>
            </a:r>
          </a:p>
          <a:p>
            <a:pPr>
              <a:buNone/>
            </a:pPr>
            <a:r>
              <a:rPr lang="en-US" dirty="0" smtClean="0"/>
              <a:t>    1246-1265).</a:t>
            </a:r>
          </a:p>
          <a:p>
            <a:pPr>
              <a:buNone/>
            </a:pPr>
            <a:r>
              <a:rPr lang="en-US" dirty="0" smtClean="0"/>
              <a:t> Following his master’s death in 1265 </a:t>
            </a:r>
            <a:r>
              <a:rPr lang="en-US" dirty="0" err="1" smtClean="0"/>
              <a:t>Balban</a:t>
            </a:r>
            <a:r>
              <a:rPr lang="en-US" dirty="0" smtClean="0"/>
              <a:t> ascended the throne in February 1265 A.D.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of </a:t>
            </a:r>
            <a:r>
              <a:rPr lang="en-US" dirty="0" err="1" smtClean="0"/>
              <a:t>Balban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Position of Sultan was very weak due to power struggle and role of nobility.</a:t>
            </a:r>
          </a:p>
          <a:p>
            <a:r>
              <a:rPr lang="en-US" dirty="0" smtClean="0"/>
              <a:t>Mongol threat in the north west. They controlled over Punjab up to </a:t>
            </a:r>
            <a:r>
              <a:rPr lang="en-US" dirty="0" err="1" smtClean="0"/>
              <a:t>vayas</a:t>
            </a:r>
            <a:r>
              <a:rPr lang="en-US" dirty="0" smtClean="0"/>
              <a:t> river and threaten to capital Delhi.</a:t>
            </a:r>
          </a:p>
          <a:p>
            <a:r>
              <a:rPr lang="en-US" dirty="0" smtClean="0"/>
              <a:t>Revolt of </a:t>
            </a:r>
            <a:r>
              <a:rPr lang="en-US" dirty="0" err="1" smtClean="0"/>
              <a:t>Tughril</a:t>
            </a:r>
            <a:r>
              <a:rPr lang="en-US" dirty="0" smtClean="0"/>
              <a:t> khan in Bengal.</a:t>
            </a:r>
          </a:p>
          <a:p>
            <a:r>
              <a:rPr lang="en-US" dirty="0" err="1" smtClean="0"/>
              <a:t>Mewatis</a:t>
            </a:r>
            <a:r>
              <a:rPr lang="en-US" dirty="0" smtClean="0"/>
              <a:t> created law and order problem for Delhi.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kingship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His theory of kingship was based on divine theory of kingship derived from Persian Sassanid rulers.</a:t>
            </a:r>
          </a:p>
          <a:p>
            <a:r>
              <a:rPr lang="en-US" dirty="0" smtClean="0"/>
              <a:t>He claimed his origin from legendry ruler of Persia such as </a:t>
            </a:r>
            <a:r>
              <a:rPr lang="en-US" dirty="0" err="1" smtClean="0"/>
              <a:t>Afrasiyab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 also claimed himself deputy of God(</a:t>
            </a:r>
            <a:r>
              <a:rPr lang="en-US" i="1" dirty="0" err="1" smtClean="0"/>
              <a:t>Niyabt-i-khudai</a:t>
            </a:r>
            <a:r>
              <a:rPr lang="en-US" dirty="0" smtClean="0"/>
              <a:t>) and adopted title such as </a:t>
            </a:r>
            <a:r>
              <a:rPr lang="en-US" i="1" dirty="0" err="1" smtClean="0"/>
              <a:t>Zill-i-Ilahi</a:t>
            </a:r>
            <a:r>
              <a:rPr lang="en-US" i="1" dirty="0" smtClean="0"/>
              <a:t> </a:t>
            </a:r>
            <a:r>
              <a:rPr lang="en-US" dirty="0" smtClean="0"/>
              <a:t>(shadow of God). That means sultan is appointed by God and therefore answerable to God.</a:t>
            </a:r>
          </a:p>
          <a:p>
            <a:r>
              <a:rPr lang="en-US" dirty="0" smtClean="0"/>
              <a:t> justice was part of his theory of kingship.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 didn’t allow </a:t>
            </a:r>
            <a:r>
              <a:rPr lang="en-US" dirty="0" err="1" smtClean="0"/>
              <a:t>Ulemas</a:t>
            </a:r>
            <a:r>
              <a:rPr lang="en-US" dirty="0" smtClean="0"/>
              <a:t> to interfere into the political affairs of the state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 He was responsible for introducing</a:t>
            </a:r>
            <a:r>
              <a:rPr lang="en-US" i="1" dirty="0" smtClean="0"/>
              <a:t> </a:t>
            </a:r>
            <a:r>
              <a:rPr lang="en-US" i="1" dirty="0" err="1" smtClean="0"/>
              <a:t>sajda</a:t>
            </a:r>
            <a:r>
              <a:rPr lang="en-US" i="1" dirty="0" smtClean="0"/>
              <a:t> and </a:t>
            </a:r>
            <a:r>
              <a:rPr lang="en-US" i="1" dirty="0" err="1" smtClean="0"/>
              <a:t>paibos</a:t>
            </a:r>
            <a:r>
              <a:rPr lang="en-US" dirty="0" smtClean="0"/>
              <a:t>. </a:t>
            </a:r>
            <a:r>
              <a:rPr lang="en-US" dirty="0" smtClean="0"/>
              <a:t>Under this, the people had to kneel down and touch the ground with their head while greeting the Sultan.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 crush the  ‘group of forty’ or </a:t>
            </a:r>
            <a:r>
              <a:rPr lang="en-US" i="1" dirty="0" err="1" smtClean="0"/>
              <a:t>Turkan-i</a:t>
            </a:r>
            <a:r>
              <a:rPr lang="en-US" i="1" dirty="0" smtClean="0"/>
              <a:t>- </a:t>
            </a:r>
            <a:r>
              <a:rPr lang="en-US" i="1" dirty="0" err="1" smtClean="0"/>
              <a:t>chihalghani</a:t>
            </a:r>
            <a:r>
              <a:rPr lang="en-US" i="1" dirty="0" smtClean="0"/>
              <a:t>.</a:t>
            </a:r>
          </a:p>
          <a:p>
            <a:r>
              <a:rPr lang="en-US" dirty="0" smtClean="0"/>
              <a:t>He re-organized the army of Delhi Sultanate to counter the threats of the Mongols. For this, he created a new department of military affairs known as </a:t>
            </a:r>
            <a:r>
              <a:rPr lang="en-US" dirty="0" err="1" smtClean="0"/>
              <a:t>Diwan-i-arz</a:t>
            </a:r>
            <a:r>
              <a:rPr lang="en-US" dirty="0" smtClean="0"/>
              <a:t> which was given in charge of </a:t>
            </a:r>
            <a:r>
              <a:rPr lang="en-US" dirty="0" err="1" smtClean="0"/>
              <a:t>Ariz-i-Mumalik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 </a:t>
            </a:r>
            <a:r>
              <a:rPr lang="en-US" dirty="0" smtClean="0"/>
              <a:t>built new forts and repair old forts in the north </a:t>
            </a:r>
            <a:r>
              <a:rPr lang="en-US" dirty="0" err="1" smtClean="0"/>
              <a:t>west.He</a:t>
            </a:r>
            <a:r>
              <a:rPr lang="en-US" dirty="0" smtClean="0"/>
              <a:t> established </a:t>
            </a:r>
            <a:r>
              <a:rPr lang="en-US" dirty="0" smtClean="0"/>
              <a:t>Afghan garrisons to guard </a:t>
            </a:r>
            <a:r>
              <a:rPr lang="en-US" dirty="0" smtClean="0"/>
              <a:t>communications.</a:t>
            </a:r>
            <a:endParaRPr lang="en-US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Balban</a:t>
            </a:r>
            <a:r>
              <a:rPr lang="en-US" dirty="0" smtClean="0"/>
              <a:t> ruled the empire with an iron hand which included crushing the </a:t>
            </a:r>
            <a:r>
              <a:rPr lang="en-US" dirty="0" err="1" smtClean="0"/>
              <a:t>Mewatis</a:t>
            </a:r>
            <a:r>
              <a:rPr lang="en-US" dirty="0" smtClean="0"/>
              <a:t> with</a:t>
            </a:r>
            <a:r>
              <a:rPr lang="en-US" i="1" dirty="0" smtClean="0"/>
              <a:t> blood and iron </a:t>
            </a:r>
            <a:r>
              <a:rPr lang="en-US" dirty="0" smtClean="0"/>
              <a:t>policy </a:t>
            </a:r>
            <a:r>
              <a:rPr lang="en-US" dirty="0" smtClean="0"/>
              <a:t>and disciplining the officers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 </a:t>
            </a:r>
            <a:r>
              <a:rPr lang="en-US" dirty="0" smtClean="0"/>
              <a:t>suppressed the revolt of </a:t>
            </a:r>
            <a:r>
              <a:rPr lang="en-US" dirty="0" err="1" smtClean="0"/>
              <a:t>Tughril</a:t>
            </a:r>
            <a:r>
              <a:rPr lang="en-US" dirty="0" smtClean="0"/>
              <a:t> Khan in Bengal and his second son </a:t>
            </a:r>
            <a:r>
              <a:rPr lang="en-US" dirty="0" err="1" smtClean="0"/>
              <a:t>Bugara</a:t>
            </a:r>
            <a:r>
              <a:rPr lang="en-US" dirty="0" smtClean="0"/>
              <a:t> Khan in place of him as the ruler of Bengal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 appointed a spying agency called "</a:t>
            </a:r>
            <a:r>
              <a:rPr lang="en-US" dirty="0" err="1" smtClean="0"/>
              <a:t>Barid</a:t>
            </a:r>
            <a:r>
              <a:rPr lang="en-US" dirty="0" smtClean="0"/>
              <a:t>“ under </a:t>
            </a:r>
            <a:r>
              <a:rPr lang="en-US" i="1" dirty="0" err="1" smtClean="0"/>
              <a:t>Barid-i</a:t>
            </a:r>
            <a:r>
              <a:rPr lang="en-US" i="1" dirty="0" smtClean="0"/>
              <a:t>- </a:t>
            </a:r>
            <a:r>
              <a:rPr lang="en-US" i="1" dirty="0" err="1" smtClean="0"/>
              <a:t>mamalik</a:t>
            </a:r>
            <a:r>
              <a:rPr lang="en-US" dirty="0" smtClean="0"/>
              <a:t>. Their responsibility was to collect information from entire empire.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Thus his policy was defensive not offensive, he attempted to empower sultan and secure the empire from internal and external problems. Therefore he is regarded as consolidator of </a:t>
            </a:r>
            <a:r>
              <a:rPr lang="en-US" smtClean="0"/>
              <a:t>Delhi Sultanate.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416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Ghyasuddin Balban (1265-1287A.D.)</vt:lpstr>
      <vt:lpstr>Early Life</vt:lpstr>
      <vt:lpstr>Slide 3</vt:lpstr>
      <vt:lpstr>Problems of Balban</vt:lpstr>
      <vt:lpstr>Theory of kingship</vt:lpstr>
      <vt:lpstr>Slide 6</vt:lpstr>
      <vt:lpstr>Slide 7</vt:lpstr>
      <vt:lpstr>Slide 8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Ghyasuddin Balban (1265-1287A.D.)</dc:title>
  <dc:creator>Admin</dc:creator>
  <cp:lastModifiedBy>Admin</cp:lastModifiedBy>
  <cp:revision>11</cp:revision>
  <dcterms:created xsi:type="dcterms:W3CDTF">2006-08-16T00:00:00Z</dcterms:created>
  <dcterms:modified xsi:type="dcterms:W3CDTF">2020-04-16T03:08:24Z</dcterms:modified>
</cp:coreProperties>
</file>