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istorydiscussion.net/biography/biography-of-sultan-iltutmish-life-career-and-achievements/303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 Degree </a:t>
            </a:r>
            <a:r>
              <a:rPr lang="en-US" sz="3600" dirty="0" smtClean="0"/>
              <a:t>Part-2,Paper-3,Unit-1,  </a:t>
            </a:r>
            <a:br>
              <a:rPr lang="en-US" sz="3600" dirty="0" smtClean="0"/>
            </a:br>
            <a:r>
              <a:rPr lang="en-US" sz="3600" dirty="0" smtClean="0"/>
              <a:t>Topic- </a:t>
            </a:r>
            <a:r>
              <a:rPr lang="en-US" sz="3600" dirty="0" err="1" smtClean="0"/>
              <a:t>Iltutmish</a:t>
            </a:r>
            <a:r>
              <a:rPr lang="en-US" sz="3600" dirty="0" smtClean="0"/>
              <a:t>, Dr.Md.ShakilAkhtar,lect.05,dated:17/7/2020</a:t>
            </a:r>
            <a:endParaRPr lang="en-US" sz="3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He destroyed the powers of </a:t>
            </a:r>
            <a:r>
              <a:rPr lang="en-US" dirty="0" err="1" smtClean="0"/>
              <a:t>Yeldoz</a:t>
            </a:r>
            <a:r>
              <a:rPr lang="en-US" dirty="0" smtClean="0"/>
              <a:t> and </a:t>
            </a:r>
            <a:r>
              <a:rPr lang="en-US" dirty="0" err="1" smtClean="0"/>
              <a:t>Qubacha</a:t>
            </a:r>
            <a:r>
              <a:rPr lang="en-US" dirty="0" smtClean="0"/>
              <a:t> and made his position safe on the throne of Delhi. He saved the country from a great Mongol invasion by adopting wise policy and not allowing the enemy of </a:t>
            </a:r>
            <a:r>
              <a:rPr lang="en-US" dirty="0" err="1" smtClean="0"/>
              <a:t>Chengiz</a:t>
            </a:r>
            <a:r>
              <a:rPr lang="en-US" dirty="0" smtClean="0"/>
              <a:t> Khan to take shelter at Delhi. After making his position safe at Delhi, he made a series of campaigns against </a:t>
            </a:r>
            <a:r>
              <a:rPr lang="en-US" dirty="0" err="1" smtClean="0"/>
              <a:t>Rajput</a:t>
            </a:r>
            <a:r>
              <a:rPr lang="en-US" dirty="0" smtClean="0"/>
              <a:t> States and the ruler of Bengal and Bihar and annexed those kingdoms to the empire of Delhi Sultanate. As a result of his conquests and annexation, the Turkish empire of Delhi became vast and the political unity of the country was achieved.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According to Dr. R.P. </a:t>
            </a:r>
            <a:r>
              <a:rPr lang="en-US" dirty="0" err="1" smtClean="0"/>
              <a:t>Tripathy</a:t>
            </a:r>
            <a:r>
              <a:rPr lang="en-US" dirty="0" smtClean="0"/>
              <a:t>, ‘The history of Muslim sovereignty in India, properly speaking, begins with </a:t>
            </a:r>
            <a:r>
              <a:rPr lang="en-US" dirty="0" err="1" smtClean="0"/>
              <a:t>Iltutmish</a:t>
            </a:r>
            <a:r>
              <a:rPr lang="en-US" dirty="0" smtClean="0"/>
              <a:t>. It was he who gave the country a capital, an independent state, a monarchical form of government and a governing class. Among his other achievements, beautification of the city of Delhi as well as execution of a better administration in the country were important.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He decorated the city of Delhi with construction of mosques and the famous </a:t>
            </a:r>
            <a:r>
              <a:rPr lang="en-US" dirty="0" err="1" smtClean="0"/>
              <a:t>Qutub</a:t>
            </a:r>
            <a:r>
              <a:rPr lang="en-US" dirty="0" smtClean="0"/>
              <a:t> </a:t>
            </a:r>
            <a:r>
              <a:rPr lang="en-US" dirty="0" err="1" smtClean="0"/>
              <a:t>Minar</a:t>
            </a:r>
            <a:r>
              <a:rPr lang="en-US" dirty="0" smtClean="0"/>
              <a:t>. He also invited scholars, Muslim saints, artists and artisans to Delhi to make the city developed both culturally and industrially. </a:t>
            </a:r>
            <a:r>
              <a:rPr lang="en-US" dirty="0" err="1" smtClean="0"/>
              <a:t>Iltutmish</a:t>
            </a:r>
            <a:r>
              <a:rPr lang="en-US" dirty="0" smtClean="0"/>
              <a:t> trained a band of good slaves numbering forty and placed them in responsible posts for better and efficient administration. He is said to have introduced new silver and copper currency which were two basic coins of the sultanate period. He was very much religious in his personal life and observed the Islamic rites with a sense of respect and devotion.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His greatest achievement was the grant of Investiture by </a:t>
            </a:r>
            <a:r>
              <a:rPr lang="en-US" dirty="0" err="1" smtClean="0"/>
              <a:t>Khalifa</a:t>
            </a:r>
            <a:r>
              <a:rPr lang="en-US" dirty="0" smtClean="0"/>
              <a:t> to him. This not only gave a guarantee to his right to throne of Delhi but also made him one of the prestigious men in the Muslim world. However, he was intolerant towards the Hindus. He destroyed some famous Hindu Temples like </a:t>
            </a:r>
            <a:r>
              <a:rPr lang="en-US" dirty="0" err="1" smtClean="0"/>
              <a:t>Mahakala</a:t>
            </a:r>
            <a:r>
              <a:rPr lang="en-US" dirty="0" smtClean="0"/>
              <a:t> Temple of Ujjain and hurt the religious sentiments of the Hindus. But his deeds for the establishment of Muslim rule in India have made him the founder of Delhi Sultanate.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Referenece</a:t>
            </a:r>
            <a:endParaRPr lang="en-US" dirty="0"/>
          </a:p>
        </p:txBody>
      </p:sp>
      <p:sp>
        <p:nvSpPr>
          <p:cNvPr id="3" name="Content Placeholder 2"/>
          <p:cNvSpPr>
            <a:spLocks noGrp="1"/>
          </p:cNvSpPr>
          <p:nvPr>
            <p:ph idx="1"/>
          </p:nvPr>
        </p:nvSpPr>
        <p:spPr/>
        <p:txBody>
          <a:bodyPr/>
          <a:lstStyle/>
          <a:p>
            <a:r>
              <a:rPr lang="en-US" dirty="0" err="1" smtClean="0"/>
              <a:t>Chaudhuri,K.C</a:t>
            </a:r>
            <a:r>
              <a:rPr lang="en-US" dirty="0" smtClean="0"/>
              <a:t>.,: </a:t>
            </a:r>
            <a:r>
              <a:rPr lang="en-US" dirty="0" err="1" smtClean="0"/>
              <a:t>Hitory</a:t>
            </a:r>
            <a:r>
              <a:rPr lang="en-US" dirty="0" smtClean="0"/>
              <a:t> of medieval </a:t>
            </a:r>
            <a:r>
              <a:rPr lang="en-US" dirty="0" err="1" smtClean="0"/>
              <a:t>India,NCBA</a:t>
            </a:r>
            <a:r>
              <a:rPr lang="en-US" dirty="0" smtClean="0"/>
              <a:t>, London,2013.</a:t>
            </a:r>
          </a:p>
          <a:p>
            <a:r>
              <a:rPr lang="en-US" dirty="0" err="1" smtClean="0"/>
              <a:t>Chnadra,Satish</a:t>
            </a:r>
            <a:r>
              <a:rPr lang="en-US" dirty="0" smtClean="0"/>
              <a:t>:  Medieval India</a:t>
            </a:r>
            <a:r>
              <a:rPr lang="en-US" dirty="0" smtClean="0"/>
              <a:t>: </a:t>
            </a:r>
            <a:r>
              <a:rPr lang="en-US" dirty="0" err="1" smtClean="0"/>
              <a:t>Sultanat</a:t>
            </a:r>
            <a:r>
              <a:rPr lang="en-US" dirty="0" smtClean="0"/>
              <a:t> </a:t>
            </a:r>
            <a:r>
              <a:rPr lang="en-US" dirty="0" smtClean="0"/>
              <a:t>period, Vol. </a:t>
            </a:r>
            <a:r>
              <a:rPr lang="en-US" dirty="0" err="1" smtClean="0"/>
              <a:t>I,Orient</a:t>
            </a:r>
            <a:r>
              <a:rPr lang="en-US" dirty="0" smtClean="0"/>
              <a:t> Black Swan, 2007.</a:t>
            </a:r>
          </a:p>
          <a:p>
            <a:r>
              <a:rPr lang="en-US" dirty="0" smtClean="0">
                <a:hlinkClick r:id="rId2"/>
              </a:rPr>
              <a:t>https://www.historydiscussion.net/biography/biography-of-sultan-iltutmish-life-career-and-achievements/3036</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Suppression of Revolt in Bengal:</a:t>
            </a:r>
            <a:endParaRPr lang="en-US" dirty="0" smtClean="0"/>
          </a:p>
          <a:p>
            <a:pPr fontAlgn="base"/>
            <a:r>
              <a:rPr lang="en-US" dirty="0" smtClean="0"/>
              <a:t>Bengal another distant province in the east was under the authority of Delhi Sultan during the reign of </a:t>
            </a:r>
            <a:r>
              <a:rPr lang="en-US" dirty="0" err="1" smtClean="0"/>
              <a:t>Qutb</a:t>
            </a:r>
            <a:r>
              <a:rPr lang="en-US" dirty="0" smtClean="0"/>
              <a:t>-</a:t>
            </a:r>
            <a:r>
              <a:rPr lang="en-US" dirty="0" err="1" smtClean="0"/>
              <a:t>ud</a:t>
            </a:r>
            <a:r>
              <a:rPr lang="en-US" dirty="0" smtClean="0"/>
              <a:t>-din </a:t>
            </a:r>
            <a:r>
              <a:rPr lang="en-US" dirty="0" err="1" smtClean="0"/>
              <a:t>Aibak</a:t>
            </a:r>
            <a:r>
              <a:rPr lang="en-US" dirty="0" smtClean="0"/>
              <a:t>. But she had declared her independence soon after the death of </a:t>
            </a:r>
            <a:r>
              <a:rPr lang="en-US" dirty="0" err="1" smtClean="0"/>
              <a:t>Aibak</a:t>
            </a:r>
            <a:r>
              <a:rPr lang="en-US" dirty="0" smtClean="0"/>
              <a:t>. </a:t>
            </a:r>
            <a:r>
              <a:rPr lang="en-US" dirty="0" err="1" smtClean="0"/>
              <a:t>Iltutmish</a:t>
            </a:r>
            <a:r>
              <a:rPr lang="en-US" dirty="0" smtClean="0"/>
              <a:t> on the other hand was busy in the Frontier provinces in west and had no time to divert his attention to Bengal. But soon after the completion of his work in the west with the death of </a:t>
            </a:r>
            <a:r>
              <a:rPr lang="en-US" dirty="0" err="1" smtClean="0"/>
              <a:t>Qubacha</a:t>
            </a:r>
            <a:r>
              <a:rPr lang="en-US" dirty="0" smtClean="0"/>
              <a:t>, he thought of invading Bengal.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By then the ruler of Bengal was Sultan </a:t>
            </a:r>
            <a:r>
              <a:rPr lang="en-US" dirty="0" err="1" smtClean="0"/>
              <a:t>Ghiyasud</a:t>
            </a:r>
            <a:r>
              <a:rPr lang="en-US" dirty="0" smtClean="0"/>
              <a:t>-din. </a:t>
            </a:r>
            <a:r>
              <a:rPr lang="en-US" dirty="0" err="1" smtClean="0"/>
              <a:t>Iltutmish</a:t>
            </a:r>
            <a:r>
              <a:rPr lang="en-US" dirty="0" smtClean="0"/>
              <a:t> sent an expedition against Bengal and himself followed the same. Sultan </a:t>
            </a:r>
            <a:r>
              <a:rPr lang="en-US" dirty="0" err="1" smtClean="0"/>
              <a:t>Ghiyasuddin</a:t>
            </a:r>
            <a:r>
              <a:rPr lang="en-US" dirty="0" smtClean="0"/>
              <a:t> submitted without any fighting </a:t>
            </a:r>
            <a:r>
              <a:rPr lang="en-US" dirty="0" err="1" smtClean="0"/>
              <a:t>recognised</a:t>
            </a:r>
            <a:r>
              <a:rPr lang="en-US" dirty="0" smtClean="0"/>
              <a:t> the suzerainty of Delhi and agreed to pay the annual tribute. But within a very short period of this </a:t>
            </a:r>
            <a:r>
              <a:rPr lang="en-US" dirty="0" err="1" smtClean="0"/>
              <a:t>Glriyasuddin</a:t>
            </a:r>
            <a:r>
              <a:rPr lang="en-US" dirty="0" smtClean="0"/>
              <a:t> again revolted and declared Bengal independent.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This time </a:t>
            </a:r>
            <a:r>
              <a:rPr lang="en-US" dirty="0" err="1" smtClean="0"/>
              <a:t>Iltutmish</a:t>
            </a:r>
            <a:r>
              <a:rPr lang="en-US" dirty="0" smtClean="0"/>
              <a:t> by sending an Expedition to Bengal defeated and killed Sultan </a:t>
            </a:r>
            <a:r>
              <a:rPr lang="en-US" dirty="0" err="1" smtClean="0"/>
              <a:t>Ghiyasuddin</a:t>
            </a:r>
            <a:r>
              <a:rPr lang="en-US" dirty="0" smtClean="0"/>
              <a:t>. He appointed his son </a:t>
            </a:r>
            <a:r>
              <a:rPr lang="en-US" dirty="0" err="1" smtClean="0"/>
              <a:t>Nasir</a:t>
            </a:r>
            <a:r>
              <a:rPr lang="en-US" dirty="0" smtClean="0"/>
              <a:t>-</a:t>
            </a:r>
            <a:r>
              <a:rPr lang="en-US" dirty="0" err="1" smtClean="0"/>
              <a:t>ud</a:t>
            </a:r>
            <a:r>
              <a:rPr lang="en-US" dirty="0" smtClean="0"/>
              <a:t>-din </a:t>
            </a:r>
            <a:r>
              <a:rPr lang="en-US" dirty="0" err="1" smtClean="0"/>
              <a:t>Muhmud</a:t>
            </a:r>
            <a:r>
              <a:rPr lang="en-US" dirty="0" smtClean="0"/>
              <a:t> as the governor of Bengal. After </a:t>
            </a:r>
            <a:r>
              <a:rPr lang="en-US" dirty="0" err="1" smtClean="0"/>
              <a:t>Nasirud</a:t>
            </a:r>
            <a:r>
              <a:rPr lang="en-US" dirty="0" smtClean="0"/>
              <a:t>-din’s departure there was again another rebellion in Bengal under the leadership of </a:t>
            </a:r>
            <a:r>
              <a:rPr lang="en-US" dirty="0" err="1" smtClean="0"/>
              <a:t>Balka</a:t>
            </a:r>
            <a:r>
              <a:rPr lang="en-US" dirty="0" smtClean="0"/>
              <a:t> </a:t>
            </a:r>
            <a:r>
              <a:rPr lang="en-US" dirty="0" err="1" smtClean="0"/>
              <a:t>Khalji</a:t>
            </a:r>
            <a:r>
              <a:rPr lang="en-US" dirty="0" smtClean="0"/>
              <a:t>. This was in 1230 A.D., </a:t>
            </a:r>
            <a:r>
              <a:rPr lang="en-US" dirty="0" err="1" smtClean="0"/>
              <a:t>Iltutmish</a:t>
            </a:r>
            <a:r>
              <a:rPr lang="en-US" dirty="0" smtClean="0"/>
              <a:t> proceeded to Bengal in person defeated and killed </a:t>
            </a:r>
            <a:r>
              <a:rPr lang="en-US" dirty="0" err="1" smtClean="0"/>
              <a:t>Balkha</a:t>
            </a:r>
            <a:r>
              <a:rPr lang="en-US" dirty="0" smtClean="0"/>
              <a:t> </a:t>
            </a:r>
            <a:r>
              <a:rPr lang="en-US" dirty="0" err="1" smtClean="0"/>
              <a:t>Khalji</a:t>
            </a:r>
            <a:r>
              <a:rPr lang="en-US" dirty="0" smtClean="0"/>
              <a:t> and Bengal was annexed to Delhi Empire.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The Conquest of </a:t>
            </a:r>
            <a:r>
              <a:rPr lang="en-US" b="1" dirty="0" err="1" smtClean="0"/>
              <a:t>Rajput</a:t>
            </a:r>
            <a:r>
              <a:rPr lang="en-US" b="1" dirty="0" smtClean="0"/>
              <a:t> Kingdoms:</a:t>
            </a:r>
            <a:endParaRPr lang="en-US" dirty="0" smtClean="0"/>
          </a:p>
          <a:p>
            <a:pPr fontAlgn="base"/>
            <a:r>
              <a:rPr lang="en-US" dirty="0" smtClean="0"/>
              <a:t>After the death of </a:t>
            </a:r>
            <a:r>
              <a:rPr lang="en-US" dirty="0" err="1" smtClean="0"/>
              <a:t>Qutb</a:t>
            </a:r>
            <a:r>
              <a:rPr lang="en-US" dirty="0" smtClean="0"/>
              <a:t>-</a:t>
            </a:r>
            <a:r>
              <a:rPr lang="en-US" dirty="0" err="1" smtClean="0"/>
              <a:t>ud</a:t>
            </a:r>
            <a:r>
              <a:rPr lang="en-US" dirty="0" smtClean="0"/>
              <a:t>-din </a:t>
            </a:r>
            <a:r>
              <a:rPr lang="en-US" dirty="0" err="1" smtClean="0"/>
              <a:t>Aibak</a:t>
            </a:r>
            <a:r>
              <a:rPr lang="en-US" dirty="0" smtClean="0"/>
              <a:t>, the </a:t>
            </a:r>
            <a:r>
              <a:rPr lang="en-US" dirty="0" err="1" smtClean="0"/>
              <a:t>Rajput</a:t>
            </a:r>
            <a:r>
              <a:rPr lang="en-US" dirty="0" smtClean="0"/>
              <a:t> states had declared their independence. </a:t>
            </a:r>
            <a:r>
              <a:rPr lang="en-US" dirty="0" err="1" smtClean="0"/>
              <a:t>Iltutmish</a:t>
            </a:r>
            <a:r>
              <a:rPr lang="en-US" dirty="0" smtClean="0"/>
              <a:t>, as he was busy in north­western frontier had no time to pay his attention to the Revolts of </a:t>
            </a:r>
            <a:r>
              <a:rPr lang="en-US" dirty="0" err="1" smtClean="0"/>
              <a:t>Rajput</a:t>
            </a:r>
            <a:r>
              <a:rPr lang="en-US" dirty="0" smtClean="0"/>
              <a:t> states. The </a:t>
            </a:r>
            <a:r>
              <a:rPr lang="en-US" dirty="0" err="1" smtClean="0"/>
              <a:t>Rajput</a:t>
            </a:r>
            <a:r>
              <a:rPr lang="en-US" dirty="0" smtClean="0"/>
              <a:t> Kingdoms such as </a:t>
            </a:r>
            <a:r>
              <a:rPr lang="en-US" dirty="0" err="1" smtClean="0"/>
              <a:t>Ranthambhor</a:t>
            </a:r>
            <a:r>
              <a:rPr lang="en-US" dirty="0" smtClean="0"/>
              <a:t>, </a:t>
            </a:r>
            <a:r>
              <a:rPr lang="en-US" dirty="0" err="1" smtClean="0"/>
              <a:t>Jalor</a:t>
            </a:r>
            <a:r>
              <a:rPr lang="en-US" dirty="0" smtClean="0"/>
              <a:t>, </a:t>
            </a:r>
            <a:r>
              <a:rPr lang="en-US" dirty="0" err="1" smtClean="0"/>
              <a:t>Mander</a:t>
            </a:r>
            <a:r>
              <a:rPr lang="en-US" dirty="0" smtClean="0"/>
              <a:t> </a:t>
            </a:r>
            <a:r>
              <a:rPr lang="en-US" dirty="0" err="1" smtClean="0"/>
              <a:t>Kalinjar</a:t>
            </a:r>
            <a:r>
              <a:rPr lang="en-US" dirty="0" smtClean="0"/>
              <a:t>, Gwalior, Ajmer, </a:t>
            </a:r>
            <a:r>
              <a:rPr lang="en-US" dirty="0" err="1" smtClean="0"/>
              <a:t>Bayana</a:t>
            </a:r>
            <a:r>
              <a:rPr lang="en-US" dirty="0" smtClean="0"/>
              <a:t>, </a:t>
            </a:r>
            <a:r>
              <a:rPr lang="en-US" dirty="0" err="1" smtClean="0"/>
              <a:t>Thangir</a:t>
            </a:r>
            <a:r>
              <a:rPr lang="en-US" dirty="0" smtClean="0"/>
              <a:t> and many other had raised the standard of rebellion and put an end to the Turkish supremacy. </a:t>
            </a:r>
            <a:r>
              <a:rPr lang="en-US" dirty="0" err="1" smtClean="0"/>
              <a:t>Iltutmish</a:t>
            </a:r>
            <a:r>
              <a:rPr lang="en-US" dirty="0" smtClean="0"/>
              <a:t> dealt with them one after another and re-annexed those states.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Investiture of </a:t>
            </a:r>
            <a:r>
              <a:rPr lang="en-US" b="1" dirty="0" err="1" smtClean="0"/>
              <a:t>Khalifa</a:t>
            </a:r>
            <a:r>
              <a:rPr lang="en-US" b="1" dirty="0" smtClean="0"/>
              <a:t>:</a:t>
            </a:r>
            <a:endParaRPr lang="en-US" dirty="0" smtClean="0"/>
          </a:p>
          <a:p>
            <a:pPr fontAlgn="base"/>
            <a:r>
              <a:rPr lang="en-US" dirty="0" err="1" smtClean="0"/>
              <a:t>Iltutmish</a:t>
            </a:r>
            <a:r>
              <a:rPr lang="en-US" dirty="0" smtClean="0"/>
              <a:t> was the first Sultan of Delhi, who received the Investiture of </a:t>
            </a:r>
            <a:r>
              <a:rPr lang="en-US" dirty="0" err="1" smtClean="0"/>
              <a:t>Khalifa</a:t>
            </a:r>
            <a:r>
              <a:rPr lang="en-US" dirty="0" smtClean="0"/>
              <a:t>. In 1229 A.D. the </a:t>
            </a:r>
            <a:r>
              <a:rPr lang="en-US" dirty="0" err="1" smtClean="0"/>
              <a:t>Khalifa</a:t>
            </a:r>
            <a:r>
              <a:rPr lang="en-US" dirty="0" smtClean="0"/>
              <a:t> of Baghdad, A1 </a:t>
            </a:r>
            <a:r>
              <a:rPr lang="en-US" dirty="0" err="1" smtClean="0"/>
              <a:t>Mustansir</a:t>
            </a:r>
            <a:r>
              <a:rPr lang="en-US" dirty="0" smtClean="0"/>
              <a:t> </a:t>
            </a:r>
            <a:r>
              <a:rPr lang="en-US" dirty="0" err="1" smtClean="0"/>
              <a:t>Billah</a:t>
            </a:r>
            <a:r>
              <a:rPr lang="en-US" dirty="0" smtClean="0"/>
              <a:t>, bestowed on </a:t>
            </a:r>
            <a:r>
              <a:rPr lang="en-US" dirty="0" err="1" smtClean="0"/>
              <a:t>Iltutmish</a:t>
            </a:r>
            <a:r>
              <a:rPr lang="en-US" dirty="0" smtClean="0"/>
              <a:t> the titles of “Sultan-</a:t>
            </a:r>
            <a:r>
              <a:rPr lang="en-US" dirty="0" err="1" smtClean="0"/>
              <a:t>i</a:t>
            </a:r>
            <a:r>
              <a:rPr lang="en-US" dirty="0" smtClean="0"/>
              <a:t>- </a:t>
            </a:r>
            <a:r>
              <a:rPr lang="en-US" dirty="0" err="1" smtClean="0"/>
              <a:t>Azam</a:t>
            </a:r>
            <a:r>
              <a:rPr lang="en-US" dirty="0" smtClean="0"/>
              <a:t>” or the Sultan the great and “</a:t>
            </a:r>
            <a:r>
              <a:rPr lang="en-US" dirty="0" err="1" smtClean="0"/>
              <a:t>Nasir</a:t>
            </a:r>
            <a:r>
              <a:rPr lang="en-US" dirty="0" smtClean="0"/>
              <a:t>-</a:t>
            </a:r>
            <a:r>
              <a:rPr lang="en-US" dirty="0" err="1" smtClean="0"/>
              <a:t>amir</a:t>
            </a:r>
            <a:r>
              <a:rPr lang="en-US" dirty="0" smtClean="0"/>
              <a:t>-al-</a:t>
            </a:r>
            <a:r>
              <a:rPr lang="en-US" dirty="0" err="1" smtClean="0"/>
              <a:t>Mommin</a:t>
            </a:r>
            <a:r>
              <a:rPr lang="en-US" dirty="0" smtClean="0"/>
              <a:t>” or the Deputy of the leader of faithful. This investiture not only guaranteed his right to the throne but also increased his power and prestige in the Muslim world.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As a mark of commemoration of this event, </a:t>
            </a:r>
            <a:r>
              <a:rPr lang="en-US" dirty="0" err="1" smtClean="0"/>
              <a:t>Iltutmish</a:t>
            </a:r>
            <a:r>
              <a:rPr lang="en-US" dirty="0" smtClean="0"/>
              <a:t> introduced a coin inscribing his name thereon as the representative of </a:t>
            </a:r>
            <a:r>
              <a:rPr lang="en-US" dirty="0" err="1" smtClean="0"/>
              <a:t>Khalifa</a:t>
            </a:r>
            <a:r>
              <a:rPr lang="en-US" dirty="0" smtClean="0"/>
              <a:t>. </a:t>
            </a:r>
            <a:r>
              <a:rPr lang="en-US" dirty="0" smtClean="0"/>
              <a:t>This </a:t>
            </a:r>
            <a:r>
              <a:rPr lang="en-US" dirty="0" smtClean="0"/>
              <a:t>was a great achievement of his life</a:t>
            </a:r>
            <a:r>
              <a:rPr lang="en-US" dirty="0" smtClean="0"/>
              <a:t>.</a:t>
            </a:r>
          </a:p>
          <a:p>
            <a:pPr fontAlgn="base"/>
            <a:r>
              <a:rPr lang="en-US" b="1" dirty="0" smtClean="0"/>
              <a:t>Some other Conquests of </a:t>
            </a:r>
            <a:r>
              <a:rPr lang="en-US" b="1" dirty="0" err="1" smtClean="0"/>
              <a:t>Iltutmish</a:t>
            </a:r>
            <a:r>
              <a:rPr lang="en-US" b="1" dirty="0" smtClean="0"/>
              <a:t>:</a:t>
            </a:r>
            <a:endParaRPr lang="en-US" dirty="0" smtClean="0"/>
          </a:p>
          <a:p>
            <a:pPr fontAlgn="base"/>
            <a:r>
              <a:rPr lang="en-US" dirty="0" err="1" smtClean="0"/>
              <a:t>Iltutmish</a:t>
            </a:r>
            <a:r>
              <a:rPr lang="en-US" dirty="0" smtClean="0"/>
              <a:t> is said to have conquered some more kingdoms such as Ajmer, and </a:t>
            </a:r>
            <a:r>
              <a:rPr lang="en-US" dirty="0" err="1" smtClean="0"/>
              <a:t>Gwaliar</a:t>
            </a:r>
            <a:r>
              <a:rPr lang="en-US" dirty="0" smtClean="0"/>
              <a:t> which were left unconquered during his campaign against </a:t>
            </a:r>
            <a:r>
              <a:rPr lang="en-US" dirty="0" err="1" smtClean="0"/>
              <a:t>Rajput</a:t>
            </a:r>
            <a:r>
              <a:rPr lang="en-US" dirty="0" smtClean="0"/>
              <a:t> states. </a:t>
            </a:r>
            <a:r>
              <a:rPr lang="en-US" dirty="0" err="1" smtClean="0"/>
              <a:t>Kanauj</a:t>
            </a:r>
            <a:r>
              <a:rPr lang="en-US" dirty="0" smtClean="0"/>
              <a:t> and </a:t>
            </a:r>
            <a:r>
              <a:rPr lang="en-US" dirty="0" err="1" smtClean="0"/>
              <a:t>Benaras</a:t>
            </a:r>
            <a:r>
              <a:rPr lang="en-US" dirty="0" smtClean="0"/>
              <a:t> were reoccupied in 1231 A.D. In 1239 A.D. he annexed </a:t>
            </a:r>
            <a:r>
              <a:rPr lang="en-US" dirty="0" err="1" smtClean="0"/>
              <a:t>Malwa</a:t>
            </a:r>
            <a:r>
              <a:rPr lang="en-US" dirty="0" smtClean="0"/>
              <a:t> and Ujjain to his empire. As a result, </a:t>
            </a:r>
            <a:r>
              <a:rPr lang="en-US" dirty="0" err="1" smtClean="0"/>
              <a:t>Iltutmish</a:t>
            </a:r>
            <a:r>
              <a:rPr lang="en-US" dirty="0" smtClean="0"/>
              <a:t> made the Turkish empire in India as vast as it was during the time of </a:t>
            </a:r>
            <a:r>
              <a:rPr lang="en-US" dirty="0" err="1" smtClean="0"/>
              <a:t>Aibak</a:t>
            </a:r>
            <a:r>
              <a:rPr lang="en-US" dirty="0" smtClean="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Iltutmish</a:t>
            </a:r>
            <a:r>
              <a:rPr lang="en-US" dirty="0" smtClean="0"/>
              <a:t> fell ill in 1235 A.D. due to continuous military operations. During his last expedition against </a:t>
            </a:r>
            <a:r>
              <a:rPr lang="en-US" dirty="0" err="1" smtClean="0"/>
              <a:t>Bayana</a:t>
            </a:r>
            <a:r>
              <a:rPr lang="en-US" dirty="0" smtClean="0"/>
              <a:t>, he was attacked by severe illness and was brought to Delhi immediately for treatment. But he could not recover from such illness and struggling with life for about a year he breathed his last 1236. With his death the country lost a great ruler and also there came to an end the long twenty-five years glorious reign of Delhi Sultanate.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Character and Achievements of </a:t>
            </a:r>
            <a:r>
              <a:rPr lang="en-US" b="1" dirty="0" err="1" smtClean="0"/>
              <a:t>Iltutmish</a:t>
            </a:r>
            <a:r>
              <a:rPr lang="en-US" b="1" dirty="0" smtClean="0"/>
              <a:t>:</a:t>
            </a:r>
            <a:endParaRPr lang="en-US" dirty="0" smtClean="0"/>
          </a:p>
          <a:p>
            <a:pPr fontAlgn="base"/>
            <a:r>
              <a:rPr lang="en-US" dirty="0" err="1" smtClean="0"/>
              <a:t>Iltutmish</a:t>
            </a:r>
            <a:r>
              <a:rPr lang="en-US" dirty="0" smtClean="0"/>
              <a:t> has occupied a place among the outstanding rulers of Medieval India. From the life of a slave he rose to the status of the Sultan of Delhi by his talent, meritorious services and good luck. When he ascended the throne, the Sultanate of Delhi was almost non-existent as most of the states under the Sultanate had declared their independence and the politics at Delhi had plunged into crises. But as he was a brave soldier and shrewd statesman, he could easily save the Sultanate from the impending dangers.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1087</Words>
  <Application>Microsoft Office PowerPoint</Application>
  <PresentationFormat>On-screen Show (4:3)</PresentationFormat>
  <Paragraphs>23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History, Degree Part-2,Paper-3,Unit-1,   Topic- Iltutmish, Dr.Md.ShakilAkhtar,lect.05,dated:17/7/2020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Referenece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Part-2,Paper-3,Unit-1,   Topic- Iltutmish, Dr.Md.ShakilAkhtar,lect.05,dated:17/7/2020</dc:title>
  <dc:creator>Admin</dc:creator>
  <cp:lastModifiedBy>Admin</cp:lastModifiedBy>
  <cp:revision>2</cp:revision>
  <dcterms:created xsi:type="dcterms:W3CDTF">2006-08-16T00:00:00Z</dcterms:created>
  <dcterms:modified xsi:type="dcterms:W3CDTF">2020-07-17T01:31:45Z</dcterms:modified>
</cp:coreProperties>
</file>