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ndilibraryindia.com/history/renaissance/renaissance-causes-nature-importance-hindi-europe-history/1983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History, Degree Part-1,Paper-2,Unit-1,</a:t>
            </a:r>
            <a:br>
              <a:rPr lang="en-US" sz="3600" dirty="0" smtClean="0"/>
            </a:br>
            <a:r>
              <a:rPr lang="en-US" sz="3600" dirty="0" smtClean="0"/>
              <a:t>Topic- Renaissance,</a:t>
            </a:r>
            <a:br>
              <a:rPr lang="en-US" sz="3600" dirty="0" smtClean="0"/>
            </a:br>
            <a:r>
              <a:rPr lang="en-US" sz="3600" dirty="0" smtClean="0"/>
              <a:t>Dr. Md. </a:t>
            </a:r>
            <a:r>
              <a:rPr lang="en-US" sz="3600" dirty="0" err="1" smtClean="0"/>
              <a:t>Shakil</a:t>
            </a:r>
            <a:r>
              <a:rPr lang="en-US" sz="3600" dirty="0" smtClean="0"/>
              <a:t> </a:t>
            </a:r>
            <a:r>
              <a:rPr lang="en-US" sz="3600" dirty="0" smtClean="0"/>
              <a:t>Akhtar,lect.16,dated:26/7/2020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तर्क और प्रयोग के आधार पर अनेक वैज्ञानिक अविष्कारों के द्वारा प्राचीन तथा अन्ध-विश्वासी एवं रूढ़िवादी विचार खत्म होने लगे । नहीं समझ में आनेवाले रहस्य भी अब सरल हो गए । प्राकृतिक घटनाओं, शक्तियों तथा प्रक्रियाओं को ठीक-ठीक समझ लेने के कारण अनेक प्रकार की भ्रांतियां दूर हो गईं ।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अतएव लोगों में पारलौकिक मान्यताओं की कमी होती गई । भौगोलिक जगत का महत्व और इसकी महिमा लोग अधिकाधिक ढंग से समझने लगे । लोगों का ध्यान धर्म और मरणोपरान्त भविष्य के जीवन से हटने लगा और वे इस संसार के मनुष्य और उसकी आवश्यकताओं को जुटाने लग गए ।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जीवन तथा जगत का महत्व जनता को अधिक प्रतीत होने लगा । इसलिए कहा जाता है कि पुनर्जागरण की सबसे बड़ी देन ”मानव का आविष्कार” है । अब मनुष्य का भौतिक जीवन अत्यन्त महत्वपूर्ण हो गया । आत्मविश्वास तथा आशा के जीवन-स्वर सुनाई पड़ने लगे ।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प्रकृति पर विजय, वैज्ञानिक आविष्कार तथा भौगोलिक खोज मनुष्य के लक्ष्य बन गए । इस वातावरण में आधुनिक विज्ञान और कला की नींव पड़ी । शिक्षा और साहित्य पर पुनर्जागरण का प्रभाव पड़ना स्वाभाविक था । मानवतावादी दृष्टिकोण के कारण शिक्षा के क्षेत्र में क्रान्तिकारी परिवर्तन हुए ।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hi-IN" dirty="0" smtClean="0"/>
              <a:t>पहले शिक्षा की पद्धति पर चर्च का प्रभाव था । अब शिक्षा को इस वातावरण से मुक्ति मिली । लैटिन भाषा लोकप्रिय हुई । यूनानी और रोमन साहित्य की अमूल्य निधियों को नया जीवन मिला उन्हें जन-सुलभ बनाया गया ।</a:t>
            </a:r>
          </a:p>
          <a:p>
            <a:pPr fontAlgn="base"/>
            <a:r>
              <a:rPr lang="hi-IN" dirty="0" smtClean="0"/>
              <a:t>इससे आधुनिकता के विकास में सहायता मिली । मानवतावादी आंदोलन विद्यालयों और विश्वविद्यालयों में भी पहुँचा और युवा-पीढ़ी उससे प्रभावित हुई । सभी प्राचीन तथा नवीन विश्वविद्यालयों में यूनानी और लैटिन भाषाओं का अध्ययन-अध्यापन शुरू हुआ ।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hi-IN" dirty="0" smtClean="0"/>
              <a:t>पंडितपंथ की शिक्षण-विधि का स्थान अब मानवतावादी शिक्षण-विधि ने ले लिया । यह नवीन शिक्षा-विधि आधुनिक वैज्ञानिक शिक्षण-प्रणाली के आगमन तक प्रचलित रही । लोकभाषाओं के विकास में पुनर्जागरण से बड़ी सहायता मिली ।</a:t>
            </a:r>
          </a:p>
          <a:p>
            <a:pPr fontAlgn="base"/>
            <a:r>
              <a:rPr lang="hi-IN" dirty="0" smtClean="0"/>
              <a:t>यूनानी तथा रोमन साहित्य के अध्ययन से यूरोपीय बुद्धिजीवियों का सम्पर्क समृद्ध भाषाओं से हुआ । इससे प्रेरणा ग्रहण कर नवीन साहित्य रचना का मार्ग प्रशस्त हुआ ।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hi-IN" dirty="0" smtClean="0"/>
              <a:t>नई जागृति के कारण जो नया उत्साह उत्पन्न हुआ, उससे यूरोप के लोग नई भौगोलिक खोजों के लिए प्रेरित हुए । इस तरह भौगोलिक अन्वेषण पुनर्जागरण का कारण तथा परिणाम दोनों ही सिद्ध हुआ ।</a:t>
            </a:r>
          </a:p>
          <a:p>
            <a:pPr fontAlgn="base"/>
            <a:r>
              <a:rPr lang="hi-IN" dirty="0" smtClean="0"/>
              <a:t>पुर्तगाली नाविकों ने उत्तरी अफ्रिका, भारत के पश्चिमी तट तथा अमेरिका के कुछ भागों की खोज की । कोलम्बस ने अमेरिका महादेश की खोज की अंग्रेजों ने उत्तरी अमेरिका, अफ्रिका के तटों और भारत में सम्पर्क बढ़ाया । इस क्रम में अनेक महत्वपूर्ण जल-मार्गों की खोज हुई । इस प्रकार, भौगोलिक ज्ञान का क्षितिज विस्तृत हुआ ।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पुनर्जागरण के परिणामस्वरूप पुरातत्त्व तथा नवीन ऐतिहासिक दृष्टिकोण का जन्म हुआ । लोगों का ध्यान रोम के प्राचीन स्मारकों की ओर गया और इनका विधिवत अध्ययन आरंभ हुआ । ऐतिहासिक-अध्ययन के क्षेत्र में एक नई आलोचना विधि का जन्म हुआ </a:t>
            </a:r>
            <a:r>
              <a:rPr lang="hi-IN" dirty="0" smtClean="0"/>
              <a:t>।</a:t>
            </a:r>
            <a:r>
              <a:rPr lang="hi-IN" dirty="0" smtClean="0"/>
              <a:t> बौद्धिक आन्दोलन के कारण लोगों के दृष्टिकोण में परिवर्तन आ गया था </a:t>
            </a:r>
            <a:r>
              <a:rPr lang="hi-IN" dirty="0" smtClean="0"/>
              <a:t>।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i-IN" dirty="0" smtClean="0"/>
              <a:t>इस स्थिति में प्रत्येक घटना की जाँच उसकी प्रामाणिकता के आधार पर होने लगी । इस प्रकार, गवेषाणात्मक ऐतिहासिक विधि पर आधारित आलोचनात्मक इतिहास लेखन की एक नई प्रक्रिया का सूत्रपात हुआ </a:t>
            </a:r>
            <a:r>
              <a:rPr lang="hi-IN" dirty="0" smtClean="0"/>
              <a:t>।</a:t>
            </a:r>
            <a:endParaRPr lang="en-US" dirty="0" smtClean="0"/>
          </a:p>
          <a:p>
            <a:r>
              <a:rPr lang="hi-IN" dirty="0" smtClean="0"/>
              <a:t>पुनर्जागरण के फलस्वरूप यूरोप के निवासियों में राष्ट्रीयता की भावना का संचार हुआ । लोगों के हृदय में अपने-अपने राष्ट्र के प्रति अद्भुत प्रेम पैदा होने लगा । अंग्रेज इंगलैण्ड के विकास के लिए तथा फ्रांसीसी फ्रांस के विकास के लिए विशेष प्रयत्नशील हुए ।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hi-IN" dirty="0" smtClean="0"/>
              <a:t>बौद्धिक पुनर्जागरण का तात्कालिक प्रभाव मनुष्य के धार्मिक जीवन पर पड़ा । नवीन तार्किक तथा बौद्धिक दृष्टिकोण के उदय से कैथोलिक धर्म में पनपी स्वेच्छाचारिता तथा कुरीतियों के प्रति जनता का ध्यान आकृष्ट होना अनिवार्य था ।</a:t>
            </a:r>
          </a:p>
          <a:p>
            <a:pPr fontAlgn="base"/>
            <a:r>
              <a:rPr lang="hi-IN" dirty="0" smtClean="0"/>
              <a:t>देशी भाषाओं में बाइबिल के अनूदित होने के कारण अब उसकी पहुँच सर्वसाधारण तक हो गई । इस कारण सामान्य लोग भी धर्म के सच्चे स्वरूप को समझने में समर्थ हो गए । फिर ज्ञान-विज्ञान के कारण ईसाई धर्म के विश्वासों और प्रचलनों की परीक्षा तर्क की कसौटी पर होने लगी ।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b="1" dirty="0" smtClean="0"/>
              <a:t>Renaissance </a:t>
            </a:r>
            <a:r>
              <a:rPr lang="en-US" b="1" dirty="0" smtClean="0"/>
              <a:t>and </a:t>
            </a:r>
            <a:r>
              <a:rPr lang="en-US" b="1" dirty="0" smtClean="0"/>
              <a:t>Science:  </a:t>
            </a:r>
            <a:r>
              <a:rPr lang="hi-IN" dirty="0" smtClean="0"/>
              <a:t>लोगों </a:t>
            </a:r>
            <a:r>
              <a:rPr lang="hi-IN" dirty="0" smtClean="0"/>
              <a:t>में विकसित आशावादिता, आत्मविश्वास और आत्मनिर्भरता का प्रभाव वैज्ञानिक अन्वेषण पर पड़ना ही था । यद्यपि विज्ञान का प्रस्फुटन 17वीं और 18वीं शताब्दी में हुआ, लेकिन इसका बीजारोपण पुनर्जागरण काल में ही हो चुका था ।</a:t>
            </a:r>
          </a:p>
          <a:p>
            <a:pPr fontAlgn="base"/>
            <a:r>
              <a:rPr lang="hi-IN" dirty="0" smtClean="0"/>
              <a:t>बहुमुखी प्रतिभासंपन्न लियोनार्डो द विंची के वैज्ञानिक विचारों और नए उत्साहों ने भूगर्भशास्त्र, मानव-शरीर शास्त्र, वनस्पति शास्त्र और यांत्रिकी जैसे विषयों पर लोगों को गंभीरतापूर्वक सोचने और टिप्पणी करने को बाध्य किया ।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धर्म के प्रति लोगों का अन्धविश्वास दूर होने लगा और इससे धर्मसुधार आन्दोलन को बहुत बल मिला । यदि बौद्धिक पुनर्जागरण नहीं होता तो सम्भवत: यूरोप में धर्मसुधार आन्दोलन भी सम्भव नहीं होता । अतएव यह कहा जा सकता है कि धर्मसुधार रिनाशां का ही प्रतिफल था ।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पुनर्जागरणकालीन विचारधारा ने भविष्य में धर्मसुधार आंदोलन, वैज्ञानिक क्रांति, बौद्धिक क्रांति, राष्ट्रीय राज्यों के उदय तथा पूँजीवाद और मध्यमवर्ग के उदय का भी मार्ग प्रशस्त किया ।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C.J.H.Hayes</a:t>
            </a:r>
            <a:r>
              <a:rPr lang="en-US" dirty="0" smtClean="0"/>
              <a:t>: Modern Europe to 1870, </a:t>
            </a:r>
            <a:r>
              <a:rPr lang="en-US" dirty="0" err="1" smtClean="0"/>
              <a:t>Surjeet</a:t>
            </a:r>
            <a:r>
              <a:rPr lang="en-US" dirty="0" smtClean="0"/>
              <a:t> publication,1976.(Hindi translation.)</a:t>
            </a:r>
          </a:p>
          <a:p>
            <a:r>
              <a:rPr lang="en-US" dirty="0" smtClean="0">
                <a:hlinkClick r:id="rId2"/>
              </a:rPr>
              <a:t>https://www.hindilibraryindia.com/history/renaissance/renaissance-causes-nature-importance-hindi-europe-history/19830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लियोनार्डो की वैज्ञानिक भविष्यवाणियाँ आज भी हमें प्रभावित करती हैं । 1543 ई. में इतिहास की दो सर्वाधिक मौलिक और उत्तेजक वैज्ञानिक पुस्तकों का प्रकाशन हुआ, कोपरनिकस का ‘कनसर्निंग द रिवोल्युशन्स ऑफ हैवनली बॉडिज’ और भिसैलियस का ‘कनसर्निंग द स्ट्रकचर ऑफ ह्यूमन बॉडी’ ।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hi-IN" dirty="0" smtClean="0"/>
              <a:t>इन दोनों ने परंपरागत सिद्धांतों का खंडन किया । कोपरनिकस ने टोलेमी के भू-केंद्रित सिद्धांत का खंडन कर, सूर्य-केन्द्रित सिद्धांत का प्रतिपादन किया । अर्थात् उसने बताया कि पृथ्वी ब्रह्मांड के केंद्र में नहीं है बल्कि सूर्य सौर-मंडल के केंद्र में है और अन्य ग्रहों की तरह पृथ्वी सूर्य के चारों तरफ घूमती है ।</a:t>
            </a:r>
          </a:p>
          <a:p>
            <a:pPr fontAlgn="base"/>
            <a:r>
              <a:rPr lang="hi-IN" dirty="0" smtClean="0"/>
              <a:t>भिसैलियस ने मानव-शरीर विशेषकर हृदय के गठन के बारे में गैलन के सिद्धांतों को चुनौती दी । बाद में दुनिया ने कोपरनिकस को आधुनिक खगोल विज्ञान का और भिसैलियस को आधुनिक मानव-शरीर शास्त्र का पिता स्वीकार किया ।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hi-IN" dirty="0" smtClean="0"/>
              <a:t>वैज्ञानिक जाँच-पड़ताल की भावना के विकास के कारण मध्यकालीन रूढ़िवाद का पतन अवश्यंभावी हो गया । पुनर्जागरणकालीन वैज्ञानिकों द्वारा की गई शुरुआत ने भौगोलिक एवं वैज्ञानिक खोजों का मार्ग प्रशस्त किया ।</a:t>
            </a:r>
          </a:p>
          <a:p>
            <a:pPr fontAlgn="base"/>
            <a:r>
              <a:rPr lang="hi-IN" dirty="0" smtClean="0"/>
              <a:t>वैज्ञानिक आविष्कारों की दिशा में छपाई मशीन का आविष्कार एक उल्लेखनीय कदम था । 15वीं शताब्दी के मध्य में जर्मनी में गुटेनबर्ग नामक व्यक्ति ने एक ऐसी टाइपमशीन का आविष्कार किया जिसने छपाई के क्षेत्र में क्रांतिकारी परिवर्तन लाया ।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अब पुस्तकें सस्ती और सुलभ हो गईं, ज्ञान पर से विशिष्ट लोगों का एकाधिकार समाप्त हो गया । अब सामान्य लोग स्वयं जरूरत पड़ने पर यह पढ़ सकते थे कि सही तथ्य क्या है । पुस्तकों के प्रसार ने लोगों में आत्मविश्वास भरा और क्षेत्रीय भाषाओं का विकास हुआ । अंधविश्वास और रूढ़ियाँ कमजोर पड़ने लगीं ।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Importance of </a:t>
            </a:r>
            <a:r>
              <a:rPr lang="en-US" b="1" dirty="0" smtClean="0"/>
              <a:t>Renaissance </a:t>
            </a:r>
            <a:r>
              <a:rPr lang="en-US" b="1" dirty="0" smtClean="0"/>
              <a:t>in </a:t>
            </a:r>
            <a:r>
              <a:rPr lang="en-US" b="1" dirty="0" smtClean="0"/>
              <a:t>History:</a:t>
            </a:r>
            <a:r>
              <a:rPr lang="hi-IN" dirty="0" smtClean="0"/>
              <a:t> पुनर्जागरण पुरानी पारम्परिक विचारधाराओं को झकझोर कर एक नए दृष्टिकोण, मूल्यवान नैतिकता तथा स्थापनाएँ स्थापित करने का लक्ष्य लेकर चला था । इस युग में अन्धविश्वास तथा रूढ़िवादिता के विरुद्ध चारों ओर जोरदार आवाज उठाई गई और विश्वास का स्थान तर्क ने ले लिया ।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इस नव-चेतना का प्रभाव यूरोप पर बड़े ही गहरे रूप से पड़ा । इसने विचार-स्वातंत्र्य को पैदा किया । विचार-स्वातंत्र्य को पुनर्जागरण का आधारस्तम्भ माना जाता है । तर्क को विद्वान अपना सर्वस्व मानने लगे और जो चीज तर्क की कसौटी पर खरी नहीं उतरती थी, उसे वे मानने को तैयार नहीं थे ।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रिनाशां युग में ऐसे भी व्यक्ति हुए, जो अपने स्वतंत्र विचार और सिद्धान्त के लिए मर-मिटने को तैयार रहते थे । इस कारण लोगों में वैज्ञानिक दृष्टिकोण का विकास हुआ । वैज्ञानिक पद्धति को प्रश्रय मिला तथा परम्परा के स्थान पर तर्क और प्रयोग सत्य तक पहुँचने के साधन स्वीकृत हुए ।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1270</Words>
  <Application>Microsoft Office PowerPoint</Application>
  <PresentationFormat>On-screen Show (4:3)</PresentationFormat>
  <Paragraphs>32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History, Degree Part-1,Paper-2,Unit-1, Topic- Renaissance, Dr. Md. Shakil Akhtar,lect.16,dated:26/7/2020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History, Degree Part-1,Paper-2,Unit-1, Topic- Renaissance, Dr. Md. Shakil Akhtar,lect.16,dated:26/7/2020</dc:title>
  <dc:creator>Admin</dc:creator>
  <cp:lastModifiedBy>Admin</cp:lastModifiedBy>
  <cp:revision>4</cp:revision>
  <dcterms:created xsi:type="dcterms:W3CDTF">2006-08-16T00:00:00Z</dcterms:created>
  <dcterms:modified xsi:type="dcterms:W3CDTF">2020-07-27T02:00:18Z</dcterms:modified>
</cp:coreProperties>
</file>