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5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historydiscussion.net/world-history/mercantilism-meaning-causes-and-characteristics-of-mercantilism/187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err="1" smtClean="0"/>
              <a:t>History,Degree</a:t>
            </a:r>
            <a:r>
              <a:rPr lang="en-US" sz="3200" dirty="0" smtClean="0"/>
              <a:t> Part-1,Paper-2,Unit-4,Topic-Mercantalism,Dr.Md.ShakilAkhtar,lect.34</a:t>
            </a:r>
            <a:endParaRPr lang="en-US" sz="3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a:t>
            </a:r>
            <a:r>
              <a:rPr lang="en-US" dirty="0" smtClean="0">
                <a:hlinkClick r:id="rId2"/>
              </a:rPr>
              <a:t>www.historydiscussion.net/world-history/mercantilism-meaning-causes-and-characteristics-of-mercantilism/1876</a:t>
            </a:r>
            <a:r>
              <a:rPr lang="en-US" dirty="0" smtClean="0"/>
              <a:t>.</a:t>
            </a:r>
          </a:p>
          <a:p>
            <a:r>
              <a:rPr lang="en-US" dirty="0" err="1" smtClean="0"/>
              <a:t>C.J.H.Hayes</a:t>
            </a:r>
            <a:r>
              <a:rPr lang="en-US" dirty="0" smtClean="0"/>
              <a:t>: Modern Europe to 1870, </a:t>
            </a:r>
            <a:r>
              <a:rPr lang="en-US" dirty="0" err="1" smtClean="0"/>
              <a:t>Surjeet</a:t>
            </a:r>
            <a:r>
              <a:rPr lang="en-US" smtClean="0"/>
              <a:t> publication,1976.</a:t>
            </a:r>
            <a:endParaRPr lang="en-US" dirty="0"/>
          </a:p>
        </p:txBody>
      </p:sp>
      <p:sp>
        <p:nvSpPr>
          <p:cNvPr id="4" name="Rectangle 3"/>
          <p:cNvSpPr/>
          <p:nvPr/>
        </p:nvSpPr>
        <p:spPr>
          <a:xfrm>
            <a:off x="2286000" y="3105835"/>
            <a:ext cx="4572000" cy="369332"/>
          </a:xfrm>
          <a:prstGeom prst="rect">
            <a:avLst/>
          </a:prstGeom>
        </p:spPr>
        <p:txBody>
          <a:bodyPr>
            <a:spAutoFit/>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Mercantilism: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dirty="0" smtClean="0"/>
              <a:t>The ‘Commercial Revolution’ which took place between 1450 and 1750 brought a revolutionary change in the economy of Europe.</a:t>
            </a:r>
          </a:p>
          <a:p>
            <a:pPr fontAlgn="base"/>
            <a:r>
              <a:rPr lang="en-US" dirty="0" smtClean="0"/>
              <a:t>Many countries of Europe encouraged the intervention of state in commercial activities for the increase of national wealth and power.</a:t>
            </a:r>
          </a:p>
          <a:p>
            <a:pPr fontAlgn="base"/>
            <a:r>
              <a:rPr lang="en-US" dirty="0" smtClean="0"/>
              <a:t>This gave birth to ‘Mercantilism’ which played a vital role for the economic prosperity of a country. This Mercantilism created a milestone in the field of European Economy.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Meaning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Adam Smith, the ‘Father of Economics’ had first used the word ‘Mercantilism’ in his famous book ‘Wealth of Nations’. Mercantilism means-“Governmental regulation of economic affairs, especially, trade and industry”. The exponents of Mercantilism opined that Commerce is the key to progress of every country and it can be achieved at the cost of the interest of other country. Although they put emphasis on economy, they never wanted the intervention in politics.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Causes </a:t>
            </a:r>
            <a:r>
              <a:rPr lang="en-US" b="1" dirty="0" smtClean="0"/>
              <a:t> </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r>
              <a:rPr lang="en-US" dirty="0" smtClean="0"/>
              <a:t>Mercantilism grew due to several reasons. At first, the Renaissance did not accept the religious doctrine of Medieval Europe. It explained ‘Materialism’ as one of the mediums of human happiness. So, everybody dreamt to lead a happy and prosperous life. This gave birth to Mercantilism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Secondly, the </a:t>
            </a:r>
            <a:r>
              <a:rPr lang="en-US" dirty="0" smtClean="0"/>
              <a:t>decline </a:t>
            </a:r>
            <a:r>
              <a:rPr lang="en-US" dirty="0" smtClean="0"/>
              <a:t>of Feudalism was another cause for the rise of Mercantilism. With the fall of feudalism, the fate of agriculture was doomed. This encouraged the small-scale industries. The towns and guilds wanted the increase of these industries. They wanted to export the surplus of these productions. This led to the rise of Mercantilism.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Thirdly, the Reformation Movement encouraged the merchants. The results of the Reformation Movement carried on by Martin Luther in Germany and Henry VIII in England were far reaching. They condemned the unnecessary intervention of Pope in Political and Economic affairs except religion</a:t>
            </a:r>
            <a:r>
              <a:rPr lang="en-US" dirty="0" smtClean="0"/>
              <a:t>.</a:t>
            </a:r>
          </a:p>
          <a:p>
            <a:r>
              <a:rPr lang="en-US" dirty="0" smtClean="0"/>
              <a:t>Martin Luther opposed the Pope so much so that he was issued ‘Bull of excommunication’ by the Pope. However, Luther did not bend before it.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dirty="0" smtClean="0"/>
              <a:t>In a similar vein Henry VIII of England did not obey Pope and brought reformation in the Church of </a:t>
            </a:r>
            <a:r>
              <a:rPr lang="en-US" dirty="0" smtClean="0"/>
              <a:t>England. All </a:t>
            </a:r>
            <a:r>
              <a:rPr lang="en-US" dirty="0" smtClean="0"/>
              <a:t>these activities encouraged the merchants to take up their business independently. </a:t>
            </a:r>
          </a:p>
          <a:p>
            <a:r>
              <a:rPr lang="en-US" dirty="0" smtClean="0"/>
              <a:t>Fourthly, the Guilds and Banking System gave great impetus for the growth of Mercantilism. The guilds acted as distribution </a:t>
            </a:r>
            <a:r>
              <a:rPr lang="en-US" dirty="0" smtClean="0"/>
              <a:t>centers </a:t>
            </a:r>
            <a:r>
              <a:rPr lang="en-US" dirty="0" smtClean="0"/>
              <a:t>and exported the surplus to outside countries. This encouraged the international trade which was well-regulated by the banking system.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Fifthly, the Geographical Discoveries encouraged Mercantilism. The sea voyage of Columbus, </a:t>
            </a:r>
            <a:r>
              <a:rPr lang="en-US" dirty="0" err="1" smtClean="0"/>
              <a:t>Vascodagama</a:t>
            </a:r>
            <a:r>
              <a:rPr lang="en-US" dirty="0" smtClean="0"/>
              <a:t>, Magellan and others encouraged Mercantilism</a:t>
            </a:r>
            <a:r>
              <a:rPr lang="en-US" dirty="0" smtClean="0"/>
              <a:t>.</a:t>
            </a:r>
          </a:p>
          <a:p>
            <a:r>
              <a:rPr lang="en-US" dirty="0" smtClean="0"/>
              <a:t>Sixthly, Political Patronage established Mercantilism on sound footing. The kings wanted to reduce the power of the feudal Lords and Barons. So, they encouraged the merchants for trade. Henry, ‘the Navigator’ of Portugal and Henry VIII and Queen Elizabeth of England </a:t>
            </a:r>
            <a:r>
              <a:rPr lang="en-US" dirty="0" smtClean="0"/>
              <a:t>patronized </a:t>
            </a:r>
            <a:r>
              <a:rPr lang="en-US" dirty="0" smtClean="0"/>
              <a:t>sailors.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At last, Scientific Invention and Discoveries helped a lot in the growth of Mercantilism. The telescope invented by Galileo helped the merchants in their journey. The Mariner’s Compass also helped the merchants a lot to determine direction inside the deep sea. These inventions made merchants confident for maritime trade which </a:t>
            </a:r>
            <a:r>
              <a:rPr lang="en-US" dirty="0" err="1" smtClean="0"/>
              <a:t>galvanised</a:t>
            </a:r>
            <a:r>
              <a:rPr lang="en-US" dirty="0" smtClean="0"/>
              <a:t> </a:t>
            </a:r>
            <a:r>
              <a:rPr lang="en-US" dirty="0" err="1" smtClean="0"/>
              <a:t>Merchantilism</a:t>
            </a:r>
            <a:r>
              <a:rPr lang="en-US" dirty="0" smtClean="0"/>
              <a: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582</Words>
  <Application>Microsoft Office PowerPoint</Application>
  <PresentationFormat>On-screen Show (4:3)</PresentationFormat>
  <Paragraphs>20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History,Degree Part-1,Paper-2,Unit-4,Topic-Mercantalism,Dr.Md.ShakilAkhtar,lect.34</vt:lpstr>
      <vt:lpstr>Mercantilism:  </vt:lpstr>
      <vt:lpstr>Meaning </vt:lpstr>
      <vt:lpstr>Causes   </vt:lpstr>
      <vt:lpstr>Slide 5</vt:lpstr>
      <vt:lpstr>Slide 6</vt:lpstr>
      <vt:lpstr>Slide 7</vt:lpstr>
      <vt:lpstr>Slide 8</vt:lpstr>
      <vt:lpstr>Slide 9</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History,Degree Part-1,Paper-2,Unit-4,Topic-Mercantalism,Dr.Md.ShakilAkhtar,lect.34</dc:title>
  <dc:creator>Admin</dc:creator>
  <cp:lastModifiedBy>Admin</cp:lastModifiedBy>
  <cp:revision>3</cp:revision>
  <dcterms:created xsi:type="dcterms:W3CDTF">2006-08-16T00:00:00Z</dcterms:created>
  <dcterms:modified xsi:type="dcterms:W3CDTF">2020-05-08T22:25:05Z</dcterms:modified>
</cp:coreProperties>
</file>