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historydiscussion.net/biography/biography-of-ghiyas-ud-din-balban/304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200" dirty="0" smtClean="0"/>
              <a:t>History, Degree Part-2,Paper-3,Unit-2,  </a:t>
            </a:r>
            <a:br>
              <a:rPr lang="en-US" sz="3200" dirty="0" smtClean="0"/>
            </a:br>
            <a:r>
              <a:rPr lang="en-US" sz="3200" dirty="0" smtClean="0"/>
              <a:t>Topic- </a:t>
            </a:r>
            <a:r>
              <a:rPr lang="en-US" sz="3200" dirty="0" err="1" smtClean="0"/>
              <a:t>Balban</a:t>
            </a:r>
            <a:r>
              <a:rPr lang="en-US" sz="3200" dirty="0" smtClean="0"/>
              <a:t>, </a:t>
            </a:r>
            <a:r>
              <a:rPr lang="en-US" sz="3200" dirty="0" smtClean="0"/>
              <a:t>Dr.Md.ShakilAkhtar,lect.11,dated:23/7/2020</a:t>
            </a:r>
            <a:endParaRPr lang="en-US" sz="32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However, </a:t>
            </a:r>
            <a:r>
              <a:rPr lang="en-US" dirty="0" err="1" smtClean="0"/>
              <a:t>Balban</a:t>
            </a:r>
            <a:r>
              <a:rPr lang="en-US" dirty="0" smtClean="0"/>
              <a:t> did not introduce any revolutionary change in the military </a:t>
            </a:r>
            <a:r>
              <a:rPr lang="en-US" dirty="0" err="1" smtClean="0"/>
              <a:t>organisation</a:t>
            </a:r>
            <a:r>
              <a:rPr lang="en-US" dirty="0" smtClean="0"/>
              <a:t>. But certainly he raised the efficiency and morale of the Army. With the help of a strong and powerful army he could successfully suppress the internal rebellions and external aggressions.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fontAlgn="base"/>
            <a:r>
              <a:rPr lang="en-US" b="1" dirty="0" smtClean="0"/>
              <a:t>Suppression of Rebellions:</a:t>
            </a:r>
            <a:endParaRPr lang="en-US" dirty="0" smtClean="0"/>
          </a:p>
          <a:p>
            <a:pPr fontAlgn="base"/>
            <a:r>
              <a:rPr lang="en-US" dirty="0" smtClean="0"/>
              <a:t>During the reign of </a:t>
            </a:r>
            <a:r>
              <a:rPr lang="en-US" dirty="0" err="1" smtClean="0"/>
              <a:t>Balban</a:t>
            </a:r>
            <a:r>
              <a:rPr lang="en-US" dirty="0" smtClean="0"/>
              <a:t>, Some severe rebellions took place which he put down with a strong hand. The most dangerous rebellious men were the </a:t>
            </a:r>
            <a:r>
              <a:rPr lang="en-US" dirty="0" err="1" smtClean="0"/>
              <a:t>Mewatis</a:t>
            </a:r>
            <a:r>
              <a:rPr lang="en-US" dirty="0" smtClean="0"/>
              <a:t>, the people of </a:t>
            </a:r>
            <a:r>
              <a:rPr lang="en-US" dirty="0" err="1" smtClean="0"/>
              <a:t>Mewat</a:t>
            </a:r>
            <a:r>
              <a:rPr lang="en-US" dirty="0" smtClean="0"/>
              <a:t>, who were very often plundering the vicinity of Delhi. As there were jungles around Delhi, it was covenant on their part to plunder and escape.</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Balban</a:t>
            </a:r>
            <a:r>
              <a:rPr lang="en-US" dirty="0" smtClean="0"/>
              <a:t> closed the western gate of the capital and cleared off the jungles around Delhi and built roads to facilitate movement. He sent his army against the </a:t>
            </a:r>
            <a:r>
              <a:rPr lang="en-US" dirty="0" err="1" smtClean="0"/>
              <a:t>Mewatis</a:t>
            </a:r>
            <a:r>
              <a:rPr lang="en-US" dirty="0" smtClean="0"/>
              <a:t> and massacred them. He constructed four forts around Delhi and garrisoned them with Afghan soldiers. Similarly he crushed the rebellions of the Hindus of the </a:t>
            </a:r>
            <a:r>
              <a:rPr lang="en-US" dirty="0" err="1" smtClean="0"/>
              <a:t>Doab</a:t>
            </a:r>
            <a:r>
              <a:rPr lang="en-US" dirty="0" smtClean="0"/>
              <a:t> region and their chiefs were cowed down.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people of </a:t>
            </a:r>
            <a:r>
              <a:rPr lang="en-US" dirty="0" err="1" smtClean="0"/>
              <a:t>Katehar</a:t>
            </a:r>
            <a:r>
              <a:rPr lang="en-US" dirty="0" smtClean="0"/>
              <a:t> also revolted against him. </a:t>
            </a:r>
            <a:r>
              <a:rPr lang="en-US" dirty="0" err="1" smtClean="0"/>
              <a:t>Balban</a:t>
            </a:r>
            <a:r>
              <a:rPr lang="en-US" dirty="0" smtClean="0"/>
              <a:t> ordered his soldiers to attack and set fire to their houses and to wipe out their adult male population. Their women and children were made slaves. </a:t>
            </a:r>
            <a:r>
              <a:rPr lang="en-US" dirty="0" err="1" smtClean="0"/>
              <a:t>Barani</a:t>
            </a:r>
            <a:r>
              <a:rPr lang="en-US" dirty="0" smtClean="0"/>
              <a:t> says, after this incident, the </a:t>
            </a:r>
            <a:r>
              <a:rPr lang="en-US" dirty="0" err="1" smtClean="0"/>
              <a:t>kateharias</a:t>
            </a:r>
            <a:r>
              <a:rPr lang="en-US" dirty="0" smtClean="0"/>
              <a:t> never raised their heads and the entire region became safe for the </a:t>
            </a:r>
            <a:r>
              <a:rPr lang="en-US" dirty="0" err="1" smtClean="0"/>
              <a:t>travellers</a:t>
            </a:r>
            <a:r>
              <a:rPr lang="en-US" dirty="0" smtClean="0"/>
              <a: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r>
              <a:rPr lang="en-US" b="1" dirty="0" smtClean="0"/>
              <a:t>Rebellion in Bengal:</a:t>
            </a:r>
            <a:endParaRPr lang="en-US" dirty="0" smtClean="0"/>
          </a:p>
          <a:p>
            <a:pPr fontAlgn="base"/>
            <a:r>
              <a:rPr lang="en-US" dirty="0" smtClean="0"/>
              <a:t>Bengal was a part of the Delhi Sultanate and its governor, </a:t>
            </a:r>
            <a:r>
              <a:rPr lang="en-US" dirty="0" err="1" smtClean="0"/>
              <a:t>Tughril</a:t>
            </a:r>
            <a:r>
              <a:rPr lang="en-US" dirty="0" smtClean="0"/>
              <a:t> Khan was a slave of </a:t>
            </a:r>
            <a:r>
              <a:rPr lang="en-US" dirty="0" err="1" smtClean="0"/>
              <a:t>Balban</a:t>
            </a:r>
            <a:r>
              <a:rPr lang="en-US" dirty="0" smtClean="0"/>
              <a:t>. </a:t>
            </a:r>
            <a:r>
              <a:rPr lang="en-US" dirty="0" err="1" smtClean="0"/>
              <a:t>Tughril</a:t>
            </a:r>
            <a:r>
              <a:rPr lang="en-US" dirty="0" smtClean="0"/>
              <a:t> Khan was very courageous and ambitious and was loyal to the Sultan in the beginning. But in 1279 he declared the independence of Bengal and defied the authority of </a:t>
            </a:r>
            <a:r>
              <a:rPr lang="en-US" dirty="0" err="1" smtClean="0"/>
              <a:t>Balban</a:t>
            </a:r>
            <a:r>
              <a:rPr lang="en-US" dirty="0" smtClean="0"/>
              <a:t>. Most probably, he was encouraged by the old age of </a:t>
            </a:r>
            <a:r>
              <a:rPr lang="en-US" dirty="0" err="1" smtClean="0"/>
              <a:t>Balban</a:t>
            </a:r>
            <a:r>
              <a:rPr lang="en-US" dirty="0" smtClean="0"/>
              <a:t> as well as frequent Mongol invasions. But </a:t>
            </a:r>
            <a:r>
              <a:rPr lang="en-US" dirty="0" err="1" smtClean="0"/>
              <a:t>Balban</a:t>
            </a:r>
            <a:r>
              <a:rPr lang="en-US" dirty="0" smtClean="0"/>
              <a:t> was not the man to leave him so easily</a:t>
            </a:r>
            <a:r>
              <a:rPr lang="en-US" dirty="0" smtClean="0"/>
              <a:t>.</a:t>
            </a: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 He sent an expedition under </a:t>
            </a:r>
            <a:r>
              <a:rPr lang="en-US" dirty="0" err="1" smtClean="0"/>
              <a:t>Amin</a:t>
            </a:r>
            <a:r>
              <a:rPr lang="en-US" dirty="0" smtClean="0"/>
              <a:t>-Khan against him. But </a:t>
            </a:r>
            <a:r>
              <a:rPr lang="en-US" dirty="0" err="1" smtClean="0"/>
              <a:t>Amin</a:t>
            </a:r>
            <a:r>
              <a:rPr lang="en-US" dirty="0" smtClean="0"/>
              <a:t>-Khan was defeated by </a:t>
            </a:r>
            <a:r>
              <a:rPr lang="en-US" dirty="0" err="1" smtClean="0"/>
              <a:t>Tughril</a:t>
            </a:r>
            <a:r>
              <a:rPr lang="en-US" dirty="0" smtClean="0"/>
              <a:t>. This enraged </a:t>
            </a:r>
            <a:r>
              <a:rPr lang="en-US" dirty="0" err="1" smtClean="0"/>
              <a:t>Balban</a:t>
            </a:r>
            <a:r>
              <a:rPr lang="en-US" dirty="0" smtClean="0"/>
              <a:t> so much that he ordered </a:t>
            </a:r>
            <a:r>
              <a:rPr lang="en-US" dirty="0" err="1" smtClean="0"/>
              <a:t>Amin</a:t>
            </a:r>
            <a:r>
              <a:rPr lang="en-US" dirty="0" smtClean="0"/>
              <a:t>-Khan to be hanged publicly</a:t>
            </a:r>
            <a:r>
              <a:rPr lang="en-US" dirty="0" smtClean="0"/>
              <a:t>.</a:t>
            </a:r>
          </a:p>
          <a:p>
            <a:r>
              <a:rPr lang="en-US" dirty="0" err="1" smtClean="0"/>
              <a:t>Balban</a:t>
            </a:r>
            <a:r>
              <a:rPr lang="en-US" dirty="0" smtClean="0"/>
              <a:t> also sent another army under a military officer named </a:t>
            </a:r>
            <a:r>
              <a:rPr lang="en-US" dirty="0" err="1" smtClean="0"/>
              <a:t>Bahadur</a:t>
            </a:r>
            <a:r>
              <a:rPr lang="en-US" dirty="0" smtClean="0"/>
              <a:t>. He was also driven back by </a:t>
            </a:r>
            <a:r>
              <a:rPr lang="en-US" dirty="0" err="1" smtClean="0"/>
              <a:t>Tughril</a:t>
            </a:r>
            <a:r>
              <a:rPr lang="en-US" dirty="0" smtClean="0"/>
              <a:t> Khan. At last </a:t>
            </a:r>
            <a:r>
              <a:rPr lang="en-US" dirty="0" err="1" smtClean="0"/>
              <a:t>Balban</a:t>
            </a:r>
            <a:r>
              <a:rPr lang="en-US" dirty="0" smtClean="0"/>
              <a:t> proceeded in person against </a:t>
            </a:r>
            <a:r>
              <a:rPr lang="en-US" dirty="0" err="1" smtClean="0"/>
              <a:t>Tughril</a:t>
            </a:r>
            <a:r>
              <a:rPr lang="en-US" dirty="0" smtClean="0"/>
              <a:t>. When </a:t>
            </a:r>
            <a:r>
              <a:rPr lang="en-US" dirty="0" err="1" smtClean="0"/>
              <a:t>Tughril</a:t>
            </a:r>
            <a:r>
              <a:rPr lang="en-US" dirty="0" smtClean="0"/>
              <a:t> heard of the approach of </a:t>
            </a:r>
            <a:r>
              <a:rPr lang="en-US" dirty="0" err="1" smtClean="0"/>
              <a:t>Balban</a:t>
            </a:r>
            <a:r>
              <a:rPr lang="en-US" dirty="0" smtClean="0"/>
              <a:t>, he fled away towards east but was captured and put to death.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His followers were also mercilessly put to death. Then he appointed his own son </a:t>
            </a:r>
            <a:r>
              <a:rPr lang="en-US" dirty="0" err="1" smtClean="0"/>
              <a:t>Bughra</a:t>
            </a:r>
            <a:r>
              <a:rPr lang="en-US" dirty="0" smtClean="0"/>
              <a:t> Khan as the governor of Bengal and returned back to Delhi</a:t>
            </a:r>
            <a:r>
              <a:rPr lang="en-US" dirty="0" smtClean="0"/>
              <a:t>.</a:t>
            </a:r>
          </a:p>
          <a:p>
            <a:pPr fontAlgn="base"/>
            <a:r>
              <a:rPr lang="en-US" b="1" dirty="0" smtClean="0"/>
              <a:t>Mongol Invasion:</a:t>
            </a:r>
            <a:endParaRPr lang="en-US" dirty="0" smtClean="0"/>
          </a:p>
          <a:p>
            <a:pPr fontAlgn="base"/>
            <a:r>
              <a:rPr lang="en-US" dirty="0" smtClean="0"/>
              <a:t>The Mongol invasion was frequent on the border and it was a constant headache to Sultan </a:t>
            </a:r>
            <a:r>
              <a:rPr lang="en-US" dirty="0" err="1" smtClean="0"/>
              <a:t>Balban</a:t>
            </a:r>
            <a:r>
              <a:rPr lang="en-US" dirty="0" smtClean="0"/>
              <a:t>. In the western border, Lahore was then under the sphere of Mongol influence and Sind and Multan were always exposed to their invasion. Sultan </a:t>
            </a:r>
            <a:r>
              <a:rPr lang="en-US" dirty="0" err="1" smtClean="0"/>
              <a:t>Balban</a:t>
            </a:r>
            <a:r>
              <a:rPr lang="en-US" dirty="0" smtClean="0"/>
              <a:t>, therefore, adopted a number of measures for the safeguard of the western borders.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He built a line of forts along the frontier and garrisoned them with able-bodied Afghan soldiers, secondly he appointed </a:t>
            </a:r>
            <a:r>
              <a:rPr lang="en-US" dirty="0" err="1" smtClean="0"/>
              <a:t>Sher</a:t>
            </a:r>
            <a:r>
              <a:rPr lang="en-US" dirty="0" smtClean="0"/>
              <a:t> Khan, a distinguished warrior as the commander of the army at the border. She Khan was successful against the Mongols on a number of occasions. But due to the unfortunate death of </a:t>
            </a:r>
            <a:r>
              <a:rPr lang="en-US" dirty="0" err="1" smtClean="0"/>
              <a:t>Sher</a:t>
            </a:r>
            <a:r>
              <a:rPr lang="en-US" dirty="0" smtClean="0"/>
              <a:t> Khan in the year 1270, the Mongols started their plundering raids without any fear. </a:t>
            </a:r>
            <a:r>
              <a:rPr lang="en-US" dirty="0" err="1" smtClean="0"/>
              <a:t>Balban</a:t>
            </a:r>
            <a:r>
              <a:rPr lang="en-US" dirty="0" smtClean="0"/>
              <a:t> appointed experienced </a:t>
            </a:r>
            <a:r>
              <a:rPr lang="en-US" dirty="0" err="1" smtClean="0"/>
              <a:t>Amirs</a:t>
            </a:r>
            <a:r>
              <a:rPr lang="en-US" dirty="0" smtClean="0"/>
              <a:t> in charge of frontiers, but they failed to check the Mongols.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At last he divided the frontier region into two parts. One part which consisted of Sind, Multan and Lahore was kept under the charge of his eldest son, Prince Muhammad Khan. The second part which consisted of the province of </a:t>
            </a:r>
            <a:r>
              <a:rPr lang="en-US" dirty="0" err="1" smtClean="0"/>
              <a:t>sunam</a:t>
            </a:r>
            <a:r>
              <a:rPr lang="en-US" dirty="0" smtClean="0"/>
              <a:t> and </a:t>
            </a:r>
            <a:r>
              <a:rPr lang="en-US" dirty="0" err="1" smtClean="0"/>
              <a:t>Samana</a:t>
            </a:r>
            <a:r>
              <a:rPr lang="en-US" dirty="0" smtClean="0"/>
              <a:t> was given to his second son </a:t>
            </a:r>
            <a:r>
              <a:rPr lang="en-US" dirty="0" err="1" smtClean="0"/>
              <a:t>Bughra</a:t>
            </a:r>
            <a:r>
              <a:rPr lang="en-US" dirty="0" smtClean="0"/>
              <a:t> Khan.</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Prince Muhammad though successfully repelled the Mongol invasion twice in 1279 and 1285, but he himself became a victim of the Mongols in his third encounter with them. Prince Muhammad died fighting in the battle field in the year 1286. This was the greatest shock to </a:t>
            </a:r>
            <a:r>
              <a:rPr lang="en-US" dirty="0" err="1" smtClean="0"/>
              <a:t>Balban</a:t>
            </a:r>
            <a:r>
              <a:rPr lang="en-US" dirty="0" smtClean="0"/>
              <a:t>. Though he re-occupied Lahore from the Mongols, but he could not recover himself from the shocks of his son’s death. Prince Muhammad was his most favorite son.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fontAlgn="base"/>
            <a:r>
              <a:rPr lang="en-US" b="1" dirty="0" smtClean="0"/>
              <a:t>Destruction of the Forty:</a:t>
            </a:r>
            <a:endParaRPr lang="en-US" dirty="0" smtClean="0"/>
          </a:p>
          <a:p>
            <a:pPr fontAlgn="base"/>
            <a:r>
              <a:rPr lang="en-US" dirty="0" smtClean="0"/>
              <a:t>The Forty a select body of Turkish nobles was created by </a:t>
            </a:r>
            <a:r>
              <a:rPr lang="en-US" dirty="0" err="1" smtClean="0"/>
              <a:t>Iltutmish</a:t>
            </a:r>
            <a:r>
              <a:rPr lang="en-US" dirty="0" smtClean="0"/>
              <a:t> for better and effective administration. The members of this body were chosen on the basis of loyalty and meritorious service. But after </a:t>
            </a:r>
            <a:r>
              <a:rPr lang="en-US" dirty="0" err="1" smtClean="0"/>
              <a:t>Iltutmish</a:t>
            </a:r>
            <a:r>
              <a:rPr lang="en-US" dirty="0" smtClean="0"/>
              <a:t>, the members of the Forty enjoyed unlimited power due to his weak and incompetent successors. They considered the Sultan just a puppet in their hands. </a:t>
            </a:r>
            <a:r>
              <a:rPr lang="en-US" dirty="0" err="1" smtClean="0"/>
              <a:t>Balban</a:t>
            </a:r>
            <a:r>
              <a:rPr lang="en-US" dirty="0" smtClean="0"/>
              <a:t> clearly knew that in the path of his despotism, the Forty would be a great obstruction.</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r>
              <a:rPr lang="en-US" b="1" dirty="0" smtClean="0"/>
              <a:t>Death of </a:t>
            </a:r>
            <a:r>
              <a:rPr lang="en-US" b="1" dirty="0" err="1" smtClean="0"/>
              <a:t>Balban</a:t>
            </a:r>
            <a:r>
              <a:rPr lang="en-US" b="1" dirty="0" smtClean="0"/>
              <a:t>:</a:t>
            </a:r>
            <a:endParaRPr lang="en-US" dirty="0" smtClean="0"/>
          </a:p>
          <a:p>
            <a:pPr fontAlgn="base"/>
            <a:r>
              <a:rPr lang="en-US" dirty="0" err="1" smtClean="0"/>
              <a:t>Balban’s</a:t>
            </a:r>
            <a:r>
              <a:rPr lang="en-US" dirty="0" smtClean="0"/>
              <a:t> health gradually declined after the shock of his son’s death. He was old and was at quite advance stage of his life. Realizing his end he summoned his youngest son </a:t>
            </a:r>
            <a:r>
              <a:rPr lang="en-US" dirty="0" err="1" smtClean="0"/>
              <a:t>Bughra</a:t>
            </a:r>
            <a:r>
              <a:rPr lang="en-US" dirty="0" smtClean="0"/>
              <a:t> Khan, the governor of Bengal to Delhi. But </a:t>
            </a:r>
            <a:r>
              <a:rPr lang="en-US" dirty="0" err="1" smtClean="0"/>
              <a:t>Bughra</a:t>
            </a:r>
            <a:r>
              <a:rPr lang="en-US" dirty="0" smtClean="0"/>
              <a:t> apprehending some danger did not turn up. </a:t>
            </a:r>
            <a:r>
              <a:rPr lang="en-US" dirty="0" err="1" smtClean="0"/>
              <a:t>Balban</a:t>
            </a:r>
            <a:r>
              <a:rPr lang="en-US" dirty="0" smtClean="0"/>
              <a:t> then nominated Kai </a:t>
            </a:r>
            <a:r>
              <a:rPr lang="en-US" dirty="0" err="1" smtClean="0"/>
              <a:t>Khusrav</a:t>
            </a:r>
            <a:r>
              <a:rPr lang="en-US" dirty="0" smtClean="0"/>
              <a:t>, the son of his eldest son prince Muhammad as his heir. He died in 1287 at the age of eighty</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dirty="0" smtClean="0">
                <a:hlinkClick r:id="rId2"/>
              </a:rPr>
              <a:t>https://www.historydiscussion.net/biography/biography-of-ghiyas-ud-din-balban/3040</a:t>
            </a:r>
            <a:r>
              <a:rPr lang="en-US" dirty="0" smtClean="0"/>
              <a:t>.</a:t>
            </a:r>
            <a:endParaRPr lang="en-US" dirty="0" smtClean="0"/>
          </a:p>
          <a:p>
            <a:r>
              <a:rPr lang="en-US" dirty="0" smtClean="0"/>
              <a:t>Chandra, </a:t>
            </a:r>
            <a:r>
              <a:rPr lang="en-US" dirty="0" err="1" smtClean="0"/>
              <a:t>Satish</a:t>
            </a:r>
            <a:r>
              <a:rPr lang="en-US" i="1" dirty="0" err="1" smtClean="0"/>
              <a:t>:Medieval</a:t>
            </a:r>
            <a:r>
              <a:rPr lang="en-US" i="1" dirty="0" smtClean="0"/>
              <a:t> India: From </a:t>
            </a:r>
            <a:r>
              <a:rPr lang="en-US" i="1" dirty="0" err="1" smtClean="0"/>
              <a:t>Sultanat</a:t>
            </a:r>
            <a:r>
              <a:rPr lang="en-US" i="1" dirty="0" smtClean="0"/>
              <a:t> to the </a:t>
            </a:r>
            <a:r>
              <a:rPr lang="en-US" i="1" dirty="0" err="1" smtClean="0"/>
              <a:t>Mughals</a:t>
            </a:r>
            <a:r>
              <a:rPr lang="en-US" dirty="0" smtClean="0"/>
              <a:t>. New Delhi: </a:t>
            </a:r>
            <a:r>
              <a:rPr lang="en-US" dirty="0" err="1" smtClean="0"/>
              <a:t>Har-Anand</a:t>
            </a:r>
            <a:r>
              <a:rPr lang="en-US" dirty="0" smtClean="0"/>
              <a:t> Publications. 1997.</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And without its destruction, he could not achieve his goal. So he planned to bring them under control by destroying their </a:t>
            </a:r>
            <a:r>
              <a:rPr lang="en-US" dirty="0" err="1" smtClean="0"/>
              <a:t>organisation</a:t>
            </a:r>
            <a:r>
              <a:rPr lang="en-US" dirty="0" smtClean="0"/>
              <a:t>. At first, he promoted the junior Turks to important positions and placed them on par with the Forty. Secondly, he inflicted severe punishments on the members of the Forty for minor offences and reduced their importance in the eyes of the people.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He flogged </a:t>
            </a:r>
            <a:r>
              <a:rPr lang="en-US" dirty="0" err="1" smtClean="0"/>
              <a:t>Malik</a:t>
            </a:r>
            <a:r>
              <a:rPr lang="en-US" dirty="0" smtClean="0"/>
              <a:t> </a:t>
            </a:r>
            <a:r>
              <a:rPr lang="en-US" dirty="0" err="1" smtClean="0"/>
              <a:t>Baqbaq</a:t>
            </a:r>
            <a:r>
              <a:rPr lang="en-US" dirty="0" smtClean="0"/>
              <a:t>, the governor of </a:t>
            </a:r>
            <a:r>
              <a:rPr lang="en-US" dirty="0" err="1" smtClean="0"/>
              <a:t>Badaun</a:t>
            </a:r>
            <a:r>
              <a:rPr lang="en-US" dirty="0" smtClean="0"/>
              <a:t> and a member of the Forty, publicly for beating his servant to death. </a:t>
            </a:r>
            <a:r>
              <a:rPr lang="en-US" dirty="0" err="1" smtClean="0"/>
              <a:t>Haibat</a:t>
            </a:r>
            <a:r>
              <a:rPr lang="en-US" dirty="0" smtClean="0"/>
              <a:t> Khan, another influential member of the Forty and governor of </a:t>
            </a:r>
            <a:r>
              <a:rPr lang="en-US" dirty="0" err="1" smtClean="0"/>
              <a:t>Awadh</a:t>
            </a:r>
            <a:r>
              <a:rPr lang="en-US" dirty="0" smtClean="0"/>
              <a:t>, had killed a man while he was drunk with wine. He was flogged with 500 stripes and was handed over to the widow of the deceased whom he paid 20,000 </a:t>
            </a:r>
            <a:r>
              <a:rPr lang="en-US" dirty="0" err="1" smtClean="0"/>
              <a:t>tankas</a:t>
            </a:r>
            <a:r>
              <a:rPr lang="en-US" dirty="0" smtClean="0"/>
              <a:t> to get himself liberated.</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He was so much insulted that he never came out of his home till death. Similarly Amir Khan, governor of </a:t>
            </a:r>
            <a:r>
              <a:rPr lang="en-US" dirty="0" err="1" smtClean="0"/>
              <a:t>Awadh</a:t>
            </a:r>
            <a:r>
              <a:rPr lang="en-US" dirty="0" smtClean="0"/>
              <a:t> was hanged at the city gate for his failure to curb a rebellion in Bengal. </a:t>
            </a:r>
            <a:r>
              <a:rPr lang="en-US" dirty="0" err="1" smtClean="0"/>
              <a:t>Sher</a:t>
            </a:r>
            <a:r>
              <a:rPr lang="en-US" dirty="0" smtClean="0"/>
              <a:t> Khan, another influential member of the Forty, excited jealousy of </a:t>
            </a:r>
            <a:r>
              <a:rPr lang="en-US" dirty="0" err="1" smtClean="0"/>
              <a:t>Balban</a:t>
            </a:r>
            <a:r>
              <a:rPr lang="en-US" dirty="0" smtClean="0"/>
              <a:t> who poisoned him to death. In this way he finished some of his great enemies and others surrendered at his feet for the safety of their life and </a:t>
            </a:r>
            <a:r>
              <a:rPr lang="en-US" dirty="0" err="1" smtClean="0"/>
              <a:t>honour</a:t>
            </a:r>
            <a:r>
              <a:rPr lang="en-US" dirty="0" smtClean="0"/>
              <a:t>. This was in fact a bold step in the direction of his royal despotism.</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fontAlgn="base"/>
            <a:r>
              <a:rPr lang="en-US" b="1" dirty="0" smtClean="0"/>
              <a:t>The Spy system:</a:t>
            </a:r>
            <a:endParaRPr lang="en-US" dirty="0" smtClean="0"/>
          </a:p>
          <a:p>
            <a:pPr fontAlgn="base"/>
            <a:r>
              <a:rPr lang="en-US" dirty="0" err="1" smtClean="0"/>
              <a:t>Balban</a:t>
            </a:r>
            <a:r>
              <a:rPr lang="en-US" dirty="0" smtClean="0"/>
              <a:t> </a:t>
            </a:r>
            <a:r>
              <a:rPr lang="en-US" dirty="0" err="1" smtClean="0"/>
              <a:t>organised</a:t>
            </a:r>
            <a:r>
              <a:rPr lang="en-US" dirty="0" smtClean="0"/>
              <a:t> an efficient system of espionage as an instrument of his despotism. He appointed reporters and news- writers in every department, in every province and district to collect information’s of various happenings in the state. They did it with utmost honesty and secrecy. They were severely punished if they failed in their duties.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The news reporter of </a:t>
            </a:r>
            <a:r>
              <a:rPr lang="en-US" dirty="0" err="1" smtClean="0"/>
              <a:t>Badaun</a:t>
            </a:r>
            <a:r>
              <a:rPr lang="en-US" dirty="0" smtClean="0"/>
              <a:t> was hanged over the city gate because he failed to report in time regarding the misconduct of </a:t>
            </a:r>
            <a:r>
              <a:rPr lang="en-US" dirty="0" err="1" smtClean="0"/>
              <a:t>Malik</a:t>
            </a:r>
            <a:r>
              <a:rPr lang="en-US" dirty="0" smtClean="0"/>
              <a:t> </a:t>
            </a:r>
            <a:r>
              <a:rPr lang="en-US" dirty="0" err="1" smtClean="0"/>
              <a:t>Baqbaq</a:t>
            </a:r>
            <a:r>
              <a:rPr lang="en-US" dirty="0" smtClean="0"/>
              <a:t>. They were highly paid and were independent of the control of the governors and commanders. They were also rewarded for their daring services. With the result, internal rebellions could not take place and even the nobles could not meet for discussions. </a:t>
            </a:r>
            <a:r>
              <a:rPr lang="en-US" dirty="0" err="1" smtClean="0"/>
              <a:t>Balban</a:t>
            </a:r>
            <a:r>
              <a:rPr lang="en-US" dirty="0" smtClean="0"/>
              <a:t> through this system of espionage could keep effective control over the government and people. Law and order was perfectly established throughout his reign.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r>
              <a:rPr lang="en-US" b="1" dirty="0" smtClean="0"/>
              <a:t>Re-</a:t>
            </a:r>
            <a:r>
              <a:rPr lang="en-US" b="1" dirty="0" err="1" smtClean="0"/>
              <a:t>organisation</a:t>
            </a:r>
            <a:r>
              <a:rPr lang="en-US" b="1" dirty="0" smtClean="0"/>
              <a:t> of Army:</a:t>
            </a:r>
            <a:endParaRPr lang="en-US" dirty="0" smtClean="0"/>
          </a:p>
          <a:p>
            <a:pPr fontAlgn="base"/>
            <a:r>
              <a:rPr lang="en-US" dirty="0" err="1" smtClean="0"/>
              <a:t>Balban</a:t>
            </a:r>
            <a:r>
              <a:rPr lang="en-US" dirty="0" smtClean="0"/>
              <a:t> re-</a:t>
            </a:r>
            <a:r>
              <a:rPr lang="en-US" dirty="0" err="1" smtClean="0"/>
              <a:t>organised</a:t>
            </a:r>
            <a:r>
              <a:rPr lang="en-US" dirty="0" smtClean="0"/>
              <a:t> his army and made it strong and efficient as it was the main pillar of his despotic government. He appointed </a:t>
            </a:r>
            <a:r>
              <a:rPr lang="en-US" dirty="0" err="1" smtClean="0"/>
              <a:t>Imad-ul-Mulk</a:t>
            </a:r>
            <a:r>
              <a:rPr lang="en-US" dirty="0" smtClean="0"/>
              <a:t> who was a competent vigilant officer, as the </a:t>
            </a:r>
            <a:r>
              <a:rPr lang="en-US" dirty="0" err="1" smtClean="0"/>
              <a:t>Diwan</a:t>
            </a:r>
            <a:r>
              <a:rPr lang="en-US" dirty="0" smtClean="0"/>
              <a:t>- </a:t>
            </a:r>
            <a:r>
              <a:rPr lang="en-US" dirty="0" err="1" smtClean="0"/>
              <a:t>i-Ariz</a:t>
            </a:r>
            <a:r>
              <a:rPr lang="en-US" dirty="0" smtClean="0"/>
              <a:t> (minister of war) in charge of the army. The minister in charge of the army was made independent of the financial control of the </a:t>
            </a:r>
            <a:r>
              <a:rPr lang="en-US" dirty="0" err="1" smtClean="0"/>
              <a:t>Wazir</a:t>
            </a:r>
            <a:r>
              <a:rPr lang="en-US" dirty="0" smtClean="0"/>
              <a:t> and he enjoyed full confidence of the Sultan.</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The lands, given in </a:t>
            </a:r>
            <a:r>
              <a:rPr lang="en-US" dirty="0" err="1" smtClean="0"/>
              <a:t>Jagir</a:t>
            </a:r>
            <a:r>
              <a:rPr lang="en-US" dirty="0" smtClean="0"/>
              <a:t> to the military personnel since the time of </a:t>
            </a:r>
            <a:r>
              <a:rPr lang="en-US" dirty="0" err="1" smtClean="0"/>
              <a:t>Aibak</a:t>
            </a:r>
            <a:r>
              <a:rPr lang="en-US" dirty="0" smtClean="0"/>
              <a:t> and now enjoyed by their widows, sons and successors were taken back and they were paid pensions in cash. Of course, the young men whose predecessors were in military service were asked to retain their </a:t>
            </a:r>
            <a:r>
              <a:rPr lang="en-US" dirty="0" err="1" smtClean="0"/>
              <a:t>Jagir</a:t>
            </a:r>
            <a:r>
              <a:rPr lang="en-US" dirty="0" smtClean="0"/>
              <a:t> but they were not allowed to collect revenue. They were also paid in cash but the revenue from their land was collected by the government. But it is said there was a lot of reactions against this order.</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1505</Words>
  <Application>Microsoft Office PowerPoint</Application>
  <PresentationFormat>On-screen Show (4:3)</PresentationFormat>
  <Paragraphs>32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History, Degree Part-2,Paper-3,Unit-2,   Topic- Balban, Dr.Md.ShakilAkhtar,lect.11,dated:23/7/2020</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Reference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Degree Part-2,Paper-3,Unit-2,   Topic- Balban, Dr.Md.ShakilAkhtar,lect.11,dated:23/7/2020</dc:title>
  <dc:creator>Admin</dc:creator>
  <cp:lastModifiedBy>Admin</cp:lastModifiedBy>
  <cp:revision>1</cp:revision>
  <dcterms:created xsi:type="dcterms:W3CDTF">2006-08-16T00:00:00Z</dcterms:created>
  <dcterms:modified xsi:type="dcterms:W3CDTF">2020-07-23T02:45:23Z</dcterms:modified>
</cp:coreProperties>
</file>