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EFFECTS OF THE INDUSTRIAL REVOLUTION</a:t>
            </a:r>
            <a:endParaRPr lang="en-US" dirty="0"/>
          </a:p>
        </p:txBody>
      </p:sp>
      <p:sp>
        <p:nvSpPr>
          <p:cNvPr id="3" name="Subtitle 2"/>
          <p:cNvSpPr>
            <a:spLocks noGrp="1"/>
          </p:cNvSpPr>
          <p:nvPr>
            <p:ph type="subTitle" idx="1"/>
          </p:nvPr>
        </p:nvSpPr>
        <p:spPr/>
        <p:txBody>
          <a:bodyPr/>
          <a:lstStyle/>
          <a:p>
            <a:r>
              <a:rPr lang="en-US" dirty="0" smtClean="0"/>
              <a:t>History, Degree Part-1,Paper-2,unit-1,Topic-Industrial Revolution, </a:t>
            </a:r>
          </a:p>
          <a:p>
            <a:r>
              <a:rPr lang="en-US" dirty="0" err="1" smtClean="0"/>
              <a:t>Dr,Md</a:t>
            </a:r>
            <a:r>
              <a:rPr lang="en-US" dirty="0" smtClean="0"/>
              <a:t>, </a:t>
            </a:r>
            <a:r>
              <a:rPr lang="en-US" dirty="0" err="1" smtClean="0"/>
              <a:t>Shakil</a:t>
            </a:r>
            <a:r>
              <a:rPr lang="en-US" dirty="0" smtClean="0"/>
              <a:t> </a:t>
            </a:r>
            <a:r>
              <a:rPr lang="en-US" dirty="0" err="1" smtClean="0"/>
              <a:t>Akhtar</a:t>
            </a:r>
            <a:r>
              <a:rPr lang="en-US" dirty="0" smtClean="0"/>
              <a:t>,(lec.17)</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Reform Bill passed, on April 13, 1832, giving industrial cities like Manchester and Liverpool representation in Parliament. Many citizens realized after the act was passed just how much more reform was needed.</a:t>
            </a:r>
          </a:p>
          <a:p>
            <a:r>
              <a:rPr lang="en-US" dirty="0" smtClean="0"/>
              <a:t>Vote for working class become a political issue.</a:t>
            </a:r>
          </a:p>
          <a:p>
            <a:r>
              <a:rPr lang="en-US" dirty="0" smtClean="0"/>
              <a:t>Capitalist class also politically empowered.</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 Sadler report was published in 1833  included the testimony of child factory workers, who told of long hours, low pay, and dangerous working conditions, especially in textile mills.</a:t>
            </a:r>
          </a:p>
          <a:p>
            <a:r>
              <a:rPr lang="en-US" dirty="0" smtClean="0"/>
              <a:t>In persuading Parliament  pass the Factory Act of 1833.</a:t>
            </a:r>
          </a:p>
          <a:p>
            <a:r>
              <a:rPr lang="en-US" dirty="0" smtClean="0"/>
              <a:t>The act regulated that children aged thirteen to eighteen could not be employed more than twelve hours a day, during which ninety minutes had to be allowed for meal breaks. Younger children, aged 9-12, could only work for nine hours a day, and no child could work between 8:30 p.m. and 5:30 a.m.</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Socialism: Worker become political force.</a:t>
            </a:r>
          </a:p>
          <a:p>
            <a:r>
              <a:rPr lang="en-US" dirty="0" smtClean="0"/>
              <a:t>In conclusion, there were several important impacts that emerged from the major events of the Industrial Revolution.  </a:t>
            </a:r>
            <a:r>
              <a:rPr lang="en-US" smtClean="0"/>
              <a:t>For example, the growth of socialist movements and labor unions led to increased rights for working-class people, which has left a legacy of rights enjoyed by modern people.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The Industrial Revolution was one of the most significant events in human history  which was marked by a shift in the world from an agrarian and handicraft economy to one dominated by industry and machine manufacturing. Industrial revolution led many effects such as-   1.Economic , 2.Social, and 3.Political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1.Economic impact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One of the most important effect of industrial revolution was the numerous invention and innovations in the different field, which is still impact our world today. </a:t>
            </a:r>
            <a:r>
              <a:rPr lang="en-US" dirty="0" err="1" smtClean="0"/>
              <a:t>i.e</a:t>
            </a:r>
            <a:r>
              <a:rPr lang="en-US" dirty="0" smtClean="0"/>
              <a:t> textile industry greatly benefited from several important innovations. They allowed quick and efficient mass production which is a key feature of modern systems of production and trade. </a:t>
            </a:r>
          </a:p>
          <a:p>
            <a:r>
              <a:rPr lang="en-US" dirty="0" smtClean="0"/>
              <a:t> other key inventions, such as the telephone, steam engine, and automobile have transformed our modern lives.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England transformed from agrarian economy to industrial economy.</a:t>
            </a:r>
          </a:p>
          <a:p>
            <a:r>
              <a:rPr lang="en-US" dirty="0" smtClean="0"/>
              <a:t>Development of capitalism.</a:t>
            </a:r>
          </a:p>
          <a:p>
            <a:r>
              <a:rPr lang="en-US" dirty="0" smtClean="0"/>
              <a:t>Capitalism led to banking system, in 1750 only 10-12 bank existed in England but by 1793 number of bank was increased to 400.</a:t>
            </a:r>
          </a:p>
          <a:p>
            <a:r>
              <a:rPr lang="en-US" dirty="0" smtClean="0"/>
              <a:t>Urbanization of England such as Manchester, Liverpool, Glasgow etc.</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2.Social effect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Society was divided into new classes such as capitalist, middle and working class.</a:t>
            </a:r>
          </a:p>
          <a:p>
            <a:r>
              <a:rPr lang="en-US" dirty="0" smtClean="0"/>
              <a:t>Wealthy factory and mine owners were able to exploit working-class people.  As a result, this led to horrible working conditions for the people of the Industrial Revolution.</a:t>
            </a:r>
          </a:p>
          <a:p>
            <a:r>
              <a:rPr lang="en-US" dirty="0" smtClean="0"/>
              <a:t>For example, child labor was a common feature of the Industrial Revolution with children as young as four working in dirty and dangerous conditions without protection from the government.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Socialist ideologies emerged in response to this exploitation.  Several prominent socialist ideologies that emerged at the time included: Marxism and utopia socialism.</a:t>
            </a:r>
          </a:p>
          <a:p>
            <a:r>
              <a:rPr lang="en-US" dirty="0" smtClean="0"/>
              <a:t>Other effect of Industrial Revolution was that  the emergence and growth of labor unions.  A labor union is a group of people within a particular job or industry that join together to fight for improved working conditions.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As a result of industrial revolution women entered the workforce in textile mills and coal mines in large numbers.  Women were not valued the same as men in the workplace, and were therefore often paid much less than men, </a:t>
            </a:r>
            <a:r>
              <a:rPr lang="en-US" dirty="0" err="1" smtClean="0"/>
              <a:t>i.e</a:t>
            </a:r>
            <a:r>
              <a:rPr lang="en-US" dirty="0" smtClean="0"/>
              <a:t>  male British industrial workers were often paid 10 shillings per week while women were paid half of that.</a:t>
            </a:r>
          </a:p>
          <a:p>
            <a:pPr>
              <a:buNone/>
            </a:pPr>
            <a:r>
              <a:rPr lang="en-US" dirty="0" smtClean="0"/>
              <a:t>    Resulted establishment of early feminist movement and other socialist value were emerged.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Political effect</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    Before industrial revolution political power were based on ownership of land, or on religion. </a:t>
            </a:r>
          </a:p>
          <a:p>
            <a:pPr>
              <a:buNone/>
            </a:pPr>
            <a:r>
              <a:rPr lang="en-US" dirty="0" smtClean="0"/>
              <a:t>    House of Commons often represented towns, rather than a specific number of people. For example, centuries of land erosion had caused much of the coastal town of </a:t>
            </a:r>
            <a:r>
              <a:rPr lang="en-US" dirty="0" err="1" smtClean="0"/>
              <a:t>Dunwich</a:t>
            </a:r>
            <a:r>
              <a:rPr lang="en-US" dirty="0" smtClean="0"/>
              <a:t> to fall into the sea; its population in 1831 had fallen to thirty-two voters,  the town still sent a representative to Parliament.</a:t>
            </a:r>
          </a:p>
          <a:p>
            <a:pPr>
              <a:buNone/>
            </a:pP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On the other hand, Manchester had become an important center of manufacturing, with sixty thousand residents. But Manchester had no representation in Parliament.</a:t>
            </a:r>
          </a:p>
          <a:p>
            <a:r>
              <a:rPr lang="en-US" dirty="0" smtClean="0"/>
              <a:t>The absence of a secret ballot.</a:t>
            </a:r>
          </a:p>
          <a:p>
            <a:r>
              <a:rPr lang="en-US" dirty="0" smtClean="0"/>
              <a:t> Wealthy business owners wanted to share in political power . The major landmark of political change brought about by the Industrial Revolution was the Reform Bill of 1832.</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461</Words>
  <Application>Microsoft Office PowerPoint</Application>
  <PresentationFormat>On-screen Show (4:3)</PresentationFormat>
  <Paragraphs>33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EFFECTS OF THE INDUSTRIAL REVOLUTION</vt:lpstr>
      <vt:lpstr>Slide 2</vt:lpstr>
      <vt:lpstr>1.Economic impact</vt:lpstr>
      <vt:lpstr>Slide 4</vt:lpstr>
      <vt:lpstr>2.Social effect</vt:lpstr>
      <vt:lpstr>Slide 6</vt:lpstr>
      <vt:lpstr>Slide 7</vt:lpstr>
      <vt:lpstr>3. Political effect</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EFFECTS OF THE INDUSTRIAL REVOLUTION</dc:title>
  <dc:creator>Admin</dc:creator>
  <cp:lastModifiedBy>Admin</cp:lastModifiedBy>
  <cp:revision>19</cp:revision>
  <dcterms:created xsi:type="dcterms:W3CDTF">2006-08-16T00:00:00Z</dcterms:created>
  <dcterms:modified xsi:type="dcterms:W3CDTF">2020-04-17T04:43:13Z</dcterms:modified>
</cp:coreProperties>
</file>